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8" r:id="rId2"/>
    <p:sldId id="286" r:id="rId3"/>
    <p:sldId id="287" r:id="rId4"/>
    <p:sldId id="269" r:id="rId5"/>
    <p:sldId id="306" r:id="rId6"/>
    <p:sldId id="261" r:id="rId7"/>
    <p:sldId id="266" r:id="rId8"/>
    <p:sldId id="288" r:id="rId9"/>
    <p:sldId id="285" r:id="rId10"/>
    <p:sldId id="298" r:id="rId11"/>
    <p:sldId id="299" r:id="rId12"/>
    <p:sldId id="300" r:id="rId13"/>
    <p:sldId id="316" r:id="rId14"/>
    <p:sldId id="317" r:id="rId15"/>
    <p:sldId id="290" r:id="rId16"/>
    <p:sldId id="291" r:id="rId17"/>
    <p:sldId id="318" r:id="rId18"/>
    <p:sldId id="310" r:id="rId19"/>
    <p:sldId id="292" r:id="rId20"/>
    <p:sldId id="301" r:id="rId21"/>
    <p:sldId id="273" r:id="rId22"/>
    <p:sldId id="305" r:id="rId23"/>
    <p:sldId id="296" r:id="rId24"/>
    <p:sldId id="320" r:id="rId25"/>
    <p:sldId id="263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C30"/>
    <a:srgbClr val="CC99FF"/>
    <a:srgbClr val="095297"/>
    <a:srgbClr val="8D79B6"/>
    <a:srgbClr val="FF3399"/>
    <a:srgbClr val="160305"/>
    <a:srgbClr val="338FF5"/>
    <a:srgbClr val="0070C0"/>
    <a:srgbClr val="8DDFFF"/>
    <a:srgbClr val="2F8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32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0" y="90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2" d="100"/>
        <a:sy n="152" d="100"/>
      </p:scale>
      <p:origin x="0" y="-15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B58745-483C-3B47-98CA-0F5E3683FC38}" type="doc">
      <dgm:prSet loTypeId="urn:microsoft.com/office/officeart/2009/3/layout/StepUpProcess" loCatId="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zh-CN" altLang="en-US"/>
        </a:p>
      </dgm:t>
    </dgm:pt>
    <dgm:pt modelId="{9B5FB34C-C4FB-8841-A468-3CF38B028620}">
      <dgm:prSet phldrT="[文本]" custT="1"/>
      <dgm:spPr/>
      <dgm:t>
        <a:bodyPr/>
        <a:lstStyle/>
        <a:p>
          <a:pPr algn="ctr"/>
          <a:r>
            <a:rPr lang="zh-CN" altLang="en-US" sz="2000" b="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組</a:t>
          </a:r>
          <a:r>
            <a:rPr lang="zh-TW" altLang="en-US" sz="2000" b="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織能力 </a:t>
          </a:r>
          <a:r>
            <a:rPr lang="en-US" altLang="zh-TW" sz="2000" b="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(</a:t>
          </a:r>
          <a:r>
            <a:rPr lang="zh-TW" altLang="en-US" sz="2000" b="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制度規範</a:t>
          </a:r>
          <a:r>
            <a:rPr lang="en-US" altLang="zh-TW" sz="2000" b="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CN" altLang="en-US" sz="2000" b="0" dirty="0">
            <a:solidFill>
              <a:srgbClr val="C00000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092A9B7-43E8-884F-8820-AF9758EF20ED}" type="parTrans" cxnId="{28594B03-CF28-9948-AE3C-B4B300470B24}">
      <dgm:prSet/>
      <dgm:spPr/>
      <dgm:t>
        <a:bodyPr/>
        <a:lstStyle/>
        <a:p>
          <a:endParaRPr lang="zh-CN" altLang="en-US" sz="2000" b="0">
            <a:solidFill>
              <a:srgbClr val="C00000"/>
            </a:solidFill>
          </a:endParaRPr>
        </a:p>
      </dgm:t>
    </dgm:pt>
    <dgm:pt modelId="{67E3E9D5-9DA8-4842-9B55-2BBD46623A6D}" type="sibTrans" cxnId="{28594B03-CF28-9948-AE3C-B4B300470B24}">
      <dgm:prSet/>
      <dgm:spPr/>
      <dgm:t>
        <a:bodyPr/>
        <a:lstStyle/>
        <a:p>
          <a:endParaRPr lang="zh-CN" altLang="en-US" sz="2000" b="0">
            <a:solidFill>
              <a:srgbClr val="C00000"/>
            </a:solidFill>
          </a:endParaRPr>
        </a:p>
      </dgm:t>
    </dgm:pt>
    <dgm:pt modelId="{E2FAD88D-436C-2A47-BD16-432DA8C7A263}">
      <dgm:prSet phldrT="[文本]" custT="1"/>
      <dgm:spPr/>
      <dgm:t>
        <a:bodyPr/>
        <a:lstStyle/>
        <a:p>
          <a:pPr algn="ctr"/>
          <a:r>
            <a:rPr lang="zh-CN" altLang="en-US" sz="2000" b="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人才升級</a:t>
          </a:r>
        </a:p>
      </dgm:t>
    </dgm:pt>
    <dgm:pt modelId="{D9B4C53D-C421-124B-9E84-444132F30281}" type="parTrans" cxnId="{DD6E11C3-1105-B342-95F1-C3CFCBBBF16E}">
      <dgm:prSet/>
      <dgm:spPr/>
      <dgm:t>
        <a:bodyPr/>
        <a:lstStyle/>
        <a:p>
          <a:endParaRPr lang="zh-CN" altLang="en-US" sz="2000" b="0">
            <a:solidFill>
              <a:srgbClr val="C00000"/>
            </a:solidFill>
          </a:endParaRPr>
        </a:p>
      </dgm:t>
    </dgm:pt>
    <dgm:pt modelId="{C2DACF39-F3B1-6241-ACBB-850742777D84}" type="sibTrans" cxnId="{DD6E11C3-1105-B342-95F1-C3CFCBBBF16E}">
      <dgm:prSet/>
      <dgm:spPr/>
      <dgm:t>
        <a:bodyPr/>
        <a:lstStyle/>
        <a:p>
          <a:endParaRPr lang="zh-CN" altLang="en-US" sz="2000" b="0">
            <a:solidFill>
              <a:srgbClr val="C00000"/>
            </a:solidFill>
          </a:endParaRPr>
        </a:p>
      </dgm:t>
    </dgm:pt>
    <dgm:pt modelId="{C7C7855D-D355-6743-B72E-870B9B09FADF}">
      <dgm:prSet phldrT="[文本]" custT="1"/>
      <dgm:spPr/>
      <dgm:t>
        <a:bodyPr/>
        <a:lstStyle/>
        <a:p>
          <a:pPr algn="ctr"/>
          <a:r>
            <a:rPr lang="zh-CN" altLang="en-US" sz="2000" b="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管</a:t>
          </a:r>
          <a:r>
            <a:rPr lang="zh-TW" altLang="en-US" sz="2000" b="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理升級</a:t>
          </a:r>
          <a:endParaRPr lang="zh-CN" altLang="en-US" sz="2000" b="0" dirty="0">
            <a:solidFill>
              <a:srgbClr val="C00000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D3F33D1-455D-3A4A-8A7F-1D7CB2EC7F86}" type="parTrans" cxnId="{879E7808-52A4-C84A-80FC-B89E82D17B47}">
      <dgm:prSet/>
      <dgm:spPr/>
      <dgm:t>
        <a:bodyPr/>
        <a:lstStyle/>
        <a:p>
          <a:endParaRPr lang="zh-CN" altLang="en-US" sz="2000" b="0">
            <a:solidFill>
              <a:srgbClr val="C00000"/>
            </a:solidFill>
          </a:endParaRPr>
        </a:p>
      </dgm:t>
    </dgm:pt>
    <dgm:pt modelId="{1E717F68-7565-4943-A353-6B96987BF60A}" type="sibTrans" cxnId="{879E7808-52A4-C84A-80FC-B89E82D17B47}">
      <dgm:prSet/>
      <dgm:spPr/>
      <dgm:t>
        <a:bodyPr/>
        <a:lstStyle/>
        <a:p>
          <a:endParaRPr lang="zh-CN" altLang="en-US" sz="2000" b="0">
            <a:solidFill>
              <a:srgbClr val="C00000"/>
            </a:solidFill>
          </a:endParaRPr>
        </a:p>
      </dgm:t>
    </dgm:pt>
    <dgm:pt modelId="{56215ADF-BC05-354A-854F-2DAAAC53D728}">
      <dgm:prSet phldrT="[文本]" custT="1"/>
      <dgm:spPr/>
      <dgm:t>
        <a:bodyPr/>
        <a:lstStyle/>
        <a:p>
          <a:pPr algn="ctr"/>
          <a:r>
            <a:rPr lang="zh-TW" altLang="en-US" sz="2000" b="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戰略轉型或升級</a:t>
          </a:r>
          <a:endParaRPr lang="zh-CN" altLang="en-US" sz="2000" b="0" dirty="0">
            <a:solidFill>
              <a:srgbClr val="C00000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85A36DB-CD18-9748-9376-9DB8D505E327}" type="parTrans" cxnId="{D6801BFC-A9DC-0D4D-817F-B1B1C2C0EE15}">
      <dgm:prSet/>
      <dgm:spPr/>
      <dgm:t>
        <a:bodyPr/>
        <a:lstStyle/>
        <a:p>
          <a:endParaRPr lang="zh-CN" altLang="en-US" sz="2000" b="0">
            <a:solidFill>
              <a:srgbClr val="C00000"/>
            </a:solidFill>
          </a:endParaRPr>
        </a:p>
      </dgm:t>
    </dgm:pt>
    <dgm:pt modelId="{9FB7F038-545C-B043-AED0-E22416F663E1}" type="sibTrans" cxnId="{D6801BFC-A9DC-0D4D-817F-B1B1C2C0EE15}">
      <dgm:prSet/>
      <dgm:spPr/>
      <dgm:t>
        <a:bodyPr/>
        <a:lstStyle/>
        <a:p>
          <a:endParaRPr lang="zh-CN" altLang="en-US" sz="2000" b="0">
            <a:solidFill>
              <a:srgbClr val="C00000"/>
            </a:solidFill>
          </a:endParaRPr>
        </a:p>
      </dgm:t>
    </dgm:pt>
    <dgm:pt modelId="{EE649F3B-EB2D-4849-B4A9-5B773A72F3E2}">
      <dgm:prSet phldrT="[文本]" custT="1"/>
      <dgm:spPr/>
      <dgm:t>
        <a:bodyPr/>
        <a:lstStyle/>
        <a:p>
          <a:pPr algn="ctr"/>
          <a:r>
            <a:rPr lang="zh-CN" altLang="en-US" sz="2000" b="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創業階段</a:t>
          </a:r>
        </a:p>
      </dgm:t>
    </dgm:pt>
    <dgm:pt modelId="{011D057A-3B80-874C-A2AE-FCF194C659B3}" type="sibTrans" cxnId="{18A85700-9668-B04F-99B0-6744F0186236}">
      <dgm:prSet/>
      <dgm:spPr/>
      <dgm:t>
        <a:bodyPr/>
        <a:lstStyle/>
        <a:p>
          <a:endParaRPr lang="zh-CN" altLang="en-US" sz="2000" b="0">
            <a:solidFill>
              <a:srgbClr val="C00000"/>
            </a:solidFill>
          </a:endParaRPr>
        </a:p>
      </dgm:t>
    </dgm:pt>
    <dgm:pt modelId="{14356DE2-FEC5-8F49-9FF2-68F91D7B6DEA}" type="parTrans" cxnId="{18A85700-9668-B04F-99B0-6744F0186236}">
      <dgm:prSet/>
      <dgm:spPr/>
      <dgm:t>
        <a:bodyPr/>
        <a:lstStyle/>
        <a:p>
          <a:endParaRPr lang="zh-CN" altLang="en-US" sz="2000" b="0">
            <a:solidFill>
              <a:srgbClr val="C00000"/>
            </a:solidFill>
          </a:endParaRPr>
        </a:p>
      </dgm:t>
    </dgm:pt>
    <dgm:pt modelId="{5B341FFC-A96D-F744-BD5E-6310BF972878}" type="pres">
      <dgm:prSet presAssocID="{E3B58745-483C-3B47-98CA-0F5E3683FC38}" presName="rootnode" presStyleCnt="0">
        <dgm:presLayoutVars>
          <dgm:chMax/>
          <dgm:chPref/>
          <dgm:dir/>
          <dgm:animLvl val="lvl"/>
        </dgm:presLayoutVars>
      </dgm:prSet>
      <dgm:spPr/>
    </dgm:pt>
    <dgm:pt modelId="{8FDAB080-8C7C-0F45-8084-3698B7AE8BE7}" type="pres">
      <dgm:prSet presAssocID="{EE649F3B-EB2D-4849-B4A9-5B773A72F3E2}" presName="composite" presStyleCnt="0"/>
      <dgm:spPr/>
    </dgm:pt>
    <dgm:pt modelId="{3A5B76CF-0AC7-F147-A9E6-304A5E7464B5}" type="pres">
      <dgm:prSet presAssocID="{EE649F3B-EB2D-4849-B4A9-5B773A72F3E2}" presName="LShape" presStyleLbl="alignNode1" presStyleIdx="0" presStyleCnt="9"/>
      <dgm:spPr>
        <a:xfrm rot="5400000">
          <a:off x="401293" y="2179877"/>
          <a:ext cx="1197654" cy="1992870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/>
      </dgm:spPr>
    </dgm:pt>
    <dgm:pt modelId="{BA6B249E-CD54-6B46-9870-FAC94BB3440B}" type="pres">
      <dgm:prSet presAssocID="{EE649F3B-EB2D-4849-B4A9-5B773A72F3E2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1CA4D444-6F49-2B49-8B65-2699A49A2C96}" type="pres">
      <dgm:prSet presAssocID="{EE649F3B-EB2D-4849-B4A9-5B773A72F3E2}" presName="Triangle" presStyleLbl="alignNode1" presStyleIdx="1" presStyleCnt="9"/>
      <dgm:spPr>
        <a:solidFill>
          <a:srgbClr val="FF9900"/>
        </a:solidFill>
        <a:ln>
          <a:noFill/>
        </a:ln>
      </dgm:spPr>
    </dgm:pt>
    <dgm:pt modelId="{6C708864-DFE1-5D45-97A4-CA7A9E13EF64}" type="pres">
      <dgm:prSet presAssocID="{011D057A-3B80-874C-A2AE-FCF194C659B3}" presName="sibTrans" presStyleCnt="0"/>
      <dgm:spPr/>
    </dgm:pt>
    <dgm:pt modelId="{2DE58D3B-6F0E-2846-8974-F294BDFACBEE}" type="pres">
      <dgm:prSet presAssocID="{011D057A-3B80-874C-A2AE-FCF194C659B3}" presName="space" presStyleCnt="0"/>
      <dgm:spPr/>
    </dgm:pt>
    <dgm:pt modelId="{9D5D8FDC-4569-D84B-B978-D2A6BC70A0D6}" type="pres">
      <dgm:prSet presAssocID="{9B5FB34C-C4FB-8841-A468-3CF38B028620}" presName="composite" presStyleCnt="0"/>
      <dgm:spPr/>
    </dgm:pt>
    <dgm:pt modelId="{BC114AF6-4782-B142-9421-F1970E600995}" type="pres">
      <dgm:prSet presAssocID="{9B5FB34C-C4FB-8841-A468-3CF38B028620}" presName="LShape" presStyleLbl="alignNode1" presStyleIdx="2" presStyleCnt="9"/>
      <dgm:spPr>
        <a:xfrm rot="5400000">
          <a:off x="2603834" y="1634856"/>
          <a:ext cx="1197654" cy="1992870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/>
      </dgm:spPr>
    </dgm:pt>
    <dgm:pt modelId="{7EF2600E-EE7D-F640-B9CF-9929CE8FE258}" type="pres">
      <dgm:prSet presAssocID="{9B5FB34C-C4FB-8841-A468-3CF38B028620}" presName="ParentText" presStyleLbl="revTx" presStyleIdx="1" presStyleCnt="5" custScaleX="80149">
        <dgm:presLayoutVars>
          <dgm:chMax val="0"/>
          <dgm:chPref val="0"/>
          <dgm:bulletEnabled val="1"/>
        </dgm:presLayoutVars>
      </dgm:prSet>
      <dgm:spPr/>
    </dgm:pt>
    <dgm:pt modelId="{7A792039-6FA9-A34D-B38C-65DA4FF0440B}" type="pres">
      <dgm:prSet presAssocID="{9B5FB34C-C4FB-8841-A468-3CF38B028620}" presName="Triangle" presStyleLbl="alignNode1" presStyleIdx="3" presStyleCnt="9"/>
      <dgm:spPr>
        <a:xfrm>
          <a:off x="3863624" y="1488139"/>
          <a:ext cx="339466" cy="339466"/>
        </a:xfrm>
        <a:prstGeom prst="triangle">
          <a:avLst>
            <a:gd name="adj" fmla="val 100000"/>
          </a:avLst>
        </a:prstGeom>
        <a:solidFill>
          <a:srgbClr val="FF9900"/>
        </a:solidFill>
        <a:ln w="25400" cap="flat" cmpd="sng" algn="ctr">
          <a:noFill/>
          <a:prstDash val="solid"/>
        </a:ln>
        <a:effectLst/>
      </dgm:spPr>
    </dgm:pt>
    <dgm:pt modelId="{09E1B2D8-8D91-5B42-982B-B14BAA8AA8E5}" type="pres">
      <dgm:prSet presAssocID="{67E3E9D5-9DA8-4842-9B55-2BBD46623A6D}" presName="sibTrans" presStyleCnt="0"/>
      <dgm:spPr/>
    </dgm:pt>
    <dgm:pt modelId="{27E79041-42E7-B148-B4B3-E1D7E88B9081}" type="pres">
      <dgm:prSet presAssocID="{67E3E9D5-9DA8-4842-9B55-2BBD46623A6D}" presName="space" presStyleCnt="0"/>
      <dgm:spPr/>
    </dgm:pt>
    <dgm:pt modelId="{26D30808-BEF0-854F-9CE5-D576592EB52C}" type="pres">
      <dgm:prSet presAssocID="{E2FAD88D-436C-2A47-BD16-432DA8C7A263}" presName="composite" presStyleCnt="0"/>
      <dgm:spPr/>
    </dgm:pt>
    <dgm:pt modelId="{F1C82020-BBA6-F04A-B94F-79CC1CFF9E55}" type="pres">
      <dgm:prSet presAssocID="{E2FAD88D-436C-2A47-BD16-432DA8C7A263}" presName="LShape" presStyleLbl="alignNode1" presStyleIdx="4" presStyleCnt="9"/>
      <dgm:spPr>
        <a:xfrm rot="5400000">
          <a:off x="4806376" y="1089835"/>
          <a:ext cx="1197654" cy="1992870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/>
      </dgm:spPr>
    </dgm:pt>
    <dgm:pt modelId="{30D44CE5-ECAB-E84A-AE51-A07DE0A7A65A}" type="pres">
      <dgm:prSet presAssocID="{E2FAD88D-436C-2A47-BD16-432DA8C7A263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48F07F0B-B897-9944-9EC7-0FA203B2DB19}" type="pres">
      <dgm:prSet presAssocID="{E2FAD88D-436C-2A47-BD16-432DA8C7A263}" presName="Triangle" presStyleLbl="alignNode1" presStyleIdx="5" presStyleCnt="9"/>
      <dgm:spPr>
        <a:xfrm>
          <a:off x="6066165" y="943118"/>
          <a:ext cx="339466" cy="339466"/>
        </a:xfrm>
        <a:prstGeom prst="triangle">
          <a:avLst>
            <a:gd name="adj" fmla="val 100000"/>
          </a:avLst>
        </a:prstGeom>
        <a:solidFill>
          <a:srgbClr val="FF9900"/>
        </a:solidFill>
        <a:ln w="25400" cap="flat" cmpd="sng" algn="ctr">
          <a:noFill/>
          <a:prstDash val="solid"/>
        </a:ln>
        <a:effectLst/>
      </dgm:spPr>
    </dgm:pt>
    <dgm:pt modelId="{BA5D8060-1191-2243-B05A-C15B5E308808}" type="pres">
      <dgm:prSet presAssocID="{C2DACF39-F3B1-6241-ACBB-850742777D84}" presName="sibTrans" presStyleCnt="0"/>
      <dgm:spPr/>
    </dgm:pt>
    <dgm:pt modelId="{96CB7D24-6608-7E48-936F-881FC6CB949D}" type="pres">
      <dgm:prSet presAssocID="{C2DACF39-F3B1-6241-ACBB-850742777D84}" presName="space" presStyleCnt="0"/>
      <dgm:spPr/>
    </dgm:pt>
    <dgm:pt modelId="{3B0F40C0-CE8A-D942-910B-4F83FC79ED9A}" type="pres">
      <dgm:prSet presAssocID="{C7C7855D-D355-6743-B72E-870B9B09FADF}" presName="composite" presStyleCnt="0"/>
      <dgm:spPr/>
    </dgm:pt>
    <dgm:pt modelId="{F3C70055-EA3D-6B44-AE06-475F8420F895}" type="pres">
      <dgm:prSet presAssocID="{C7C7855D-D355-6743-B72E-870B9B09FADF}" presName="LShape" presStyleLbl="alignNode1" presStyleIdx="6" presStyleCnt="9"/>
      <dgm:spPr>
        <a:xfrm rot="5400000">
          <a:off x="7008917" y="544814"/>
          <a:ext cx="1197654" cy="1992870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/>
      </dgm:spPr>
    </dgm:pt>
    <dgm:pt modelId="{111F8C77-AB70-7146-819F-A437B9B455DE}" type="pres">
      <dgm:prSet presAssocID="{C7C7855D-D355-6743-B72E-870B9B09FADF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A9F7A0C3-0ADA-4542-9589-89C589182BA4}" type="pres">
      <dgm:prSet presAssocID="{C7C7855D-D355-6743-B72E-870B9B09FADF}" presName="Triangle" presStyleLbl="alignNode1" presStyleIdx="7" presStyleCnt="9"/>
      <dgm:spPr>
        <a:xfrm>
          <a:off x="8268706" y="398097"/>
          <a:ext cx="339466" cy="339466"/>
        </a:xfrm>
        <a:prstGeom prst="triangle">
          <a:avLst>
            <a:gd name="adj" fmla="val 100000"/>
          </a:avLst>
        </a:prstGeom>
        <a:solidFill>
          <a:srgbClr val="FF9900"/>
        </a:solidFill>
        <a:ln w="25400" cap="flat" cmpd="sng" algn="ctr">
          <a:noFill/>
          <a:prstDash val="solid"/>
        </a:ln>
        <a:effectLst/>
      </dgm:spPr>
    </dgm:pt>
    <dgm:pt modelId="{11491702-0EA8-E74D-9833-9708FDCC1908}" type="pres">
      <dgm:prSet presAssocID="{1E717F68-7565-4943-A353-6B96987BF60A}" presName="sibTrans" presStyleCnt="0"/>
      <dgm:spPr/>
    </dgm:pt>
    <dgm:pt modelId="{B1E697A1-EBB5-3E44-AA06-05C8693B3B06}" type="pres">
      <dgm:prSet presAssocID="{1E717F68-7565-4943-A353-6B96987BF60A}" presName="space" presStyleCnt="0"/>
      <dgm:spPr/>
    </dgm:pt>
    <dgm:pt modelId="{A1CB309F-F1C7-B749-AA95-914AE0400867}" type="pres">
      <dgm:prSet presAssocID="{56215ADF-BC05-354A-854F-2DAAAC53D728}" presName="composite" presStyleCnt="0"/>
      <dgm:spPr/>
    </dgm:pt>
    <dgm:pt modelId="{0D62B0F1-2B59-E343-8659-EDB3971D04A3}" type="pres">
      <dgm:prSet presAssocID="{56215ADF-BC05-354A-854F-2DAAAC53D728}" presName="LShape" presStyleLbl="alignNode1" presStyleIdx="8" presStyleCnt="9"/>
      <dgm:spPr>
        <a:xfrm rot="5400000">
          <a:off x="9211458" y="-206"/>
          <a:ext cx="1197654" cy="1992870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25400" cap="flat" cmpd="sng" algn="ctr">
          <a:noFill/>
          <a:prstDash val="solid"/>
        </a:ln>
        <a:effectLst/>
      </dgm:spPr>
    </dgm:pt>
    <dgm:pt modelId="{0B884523-D14A-EA40-8C28-20AD68AAB46E}" type="pres">
      <dgm:prSet presAssocID="{56215ADF-BC05-354A-854F-2DAAAC53D728}" presName="ParentText" presStyleLbl="revTx" presStyleIdx="4" presStyleCnt="5" custScaleX="117608">
        <dgm:presLayoutVars>
          <dgm:chMax val="0"/>
          <dgm:chPref val="0"/>
          <dgm:bulletEnabled val="1"/>
        </dgm:presLayoutVars>
      </dgm:prSet>
      <dgm:spPr/>
    </dgm:pt>
  </dgm:ptLst>
  <dgm:cxnLst>
    <dgm:cxn modelId="{18A85700-9668-B04F-99B0-6744F0186236}" srcId="{E3B58745-483C-3B47-98CA-0F5E3683FC38}" destId="{EE649F3B-EB2D-4849-B4A9-5B773A72F3E2}" srcOrd="0" destOrd="0" parTransId="{14356DE2-FEC5-8F49-9FF2-68F91D7B6DEA}" sibTransId="{011D057A-3B80-874C-A2AE-FCF194C659B3}"/>
    <dgm:cxn modelId="{28594B03-CF28-9948-AE3C-B4B300470B24}" srcId="{E3B58745-483C-3B47-98CA-0F5E3683FC38}" destId="{9B5FB34C-C4FB-8841-A468-3CF38B028620}" srcOrd="1" destOrd="0" parTransId="{D092A9B7-43E8-884F-8820-AF9758EF20ED}" sibTransId="{67E3E9D5-9DA8-4842-9B55-2BBD46623A6D}"/>
    <dgm:cxn modelId="{879E7808-52A4-C84A-80FC-B89E82D17B47}" srcId="{E3B58745-483C-3B47-98CA-0F5E3683FC38}" destId="{C7C7855D-D355-6743-B72E-870B9B09FADF}" srcOrd="3" destOrd="0" parTransId="{6D3F33D1-455D-3A4A-8A7F-1D7CB2EC7F86}" sibTransId="{1E717F68-7565-4943-A353-6B96987BF60A}"/>
    <dgm:cxn modelId="{98121D57-5D34-444B-A5F1-54A780CEA9C6}" type="presOf" srcId="{9B5FB34C-C4FB-8841-A468-3CF38B028620}" destId="{7EF2600E-EE7D-F640-B9CF-9929CE8FE258}" srcOrd="0" destOrd="0" presId="urn:microsoft.com/office/officeart/2009/3/layout/StepUpProcess"/>
    <dgm:cxn modelId="{7E8A6B8E-1243-C647-A6DB-9CC183962C57}" type="presOf" srcId="{C7C7855D-D355-6743-B72E-870B9B09FADF}" destId="{111F8C77-AB70-7146-819F-A437B9B455DE}" srcOrd="0" destOrd="0" presId="urn:microsoft.com/office/officeart/2009/3/layout/StepUpProcess"/>
    <dgm:cxn modelId="{DD6E11C3-1105-B342-95F1-C3CFCBBBF16E}" srcId="{E3B58745-483C-3B47-98CA-0F5E3683FC38}" destId="{E2FAD88D-436C-2A47-BD16-432DA8C7A263}" srcOrd="2" destOrd="0" parTransId="{D9B4C53D-C421-124B-9E84-444132F30281}" sibTransId="{C2DACF39-F3B1-6241-ACBB-850742777D84}"/>
    <dgm:cxn modelId="{F19300CA-2FE3-054C-A0C7-C696769FDC73}" type="presOf" srcId="{E2FAD88D-436C-2A47-BD16-432DA8C7A263}" destId="{30D44CE5-ECAB-E84A-AE51-A07DE0A7A65A}" srcOrd="0" destOrd="0" presId="urn:microsoft.com/office/officeart/2009/3/layout/StepUpProcess"/>
    <dgm:cxn modelId="{2AC0DCCC-5688-7040-BCA1-787B3D0942F3}" type="presOf" srcId="{EE649F3B-EB2D-4849-B4A9-5B773A72F3E2}" destId="{BA6B249E-CD54-6B46-9870-FAC94BB3440B}" srcOrd="0" destOrd="0" presId="urn:microsoft.com/office/officeart/2009/3/layout/StepUpProcess"/>
    <dgm:cxn modelId="{008214E1-D3F2-1F44-AACA-CDDE119B42BC}" type="presOf" srcId="{E3B58745-483C-3B47-98CA-0F5E3683FC38}" destId="{5B341FFC-A96D-F744-BD5E-6310BF972878}" srcOrd="0" destOrd="0" presId="urn:microsoft.com/office/officeart/2009/3/layout/StepUpProcess"/>
    <dgm:cxn modelId="{B0E520F4-35A3-0E49-BFED-ACF41860B330}" type="presOf" srcId="{56215ADF-BC05-354A-854F-2DAAAC53D728}" destId="{0B884523-D14A-EA40-8C28-20AD68AAB46E}" srcOrd="0" destOrd="0" presId="urn:microsoft.com/office/officeart/2009/3/layout/StepUpProcess"/>
    <dgm:cxn modelId="{D6801BFC-A9DC-0D4D-817F-B1B1C2C0EE15}" srcId="{E3B58745-483C-3B47-98CA-0F5E3683FC38}" destId="{56215ADF-BC05-354A-854F-2DAAAC53D728}" srcOrd="4" destOrd="0" parTransId="{985A36DB-CD18-9748-9376-9DB8D505E327}" sibTransId="{9FB7F038-545C-B043-AED0-E22416F663E1}"/>
    <dgm:cxn modelId="{8F38EEB4-30F9-3B4C-937C-964331D7AD90}" type="presParOf" srcId="{5B341FFC-A96D-F744-BD5E-6310BF972878}" destId="{8FDAB080-8C7C-0F45-8084-3698B7AE8BE7}" srcOrd="0" destOrd="0" presId="urn:microsoft.com/office/officeart/2009/3/layout/StepUpProcess"/>
    <dgm:cxn modelId="{7278EA64-474D-7145-B7FA-40A2BB995515}" type="presParOf" srcId="{8FDAB080-8C7C-0F45-8084-3698B7AE8BE7}" destId="{3A5B76CF-0AC7-F147-A9E6-304A5E7464B5}" srcOrd="0" destOrd="0" presId="urn:microsoft.com/office/officeart/2009/3/layout/StepUpProcess"/>
    <dgm:cxn modelId="{3CDEDF54-D83D-F047-9ACD-5B375E23DAFB}" type="presParOf" srcId="{8FDAB080-8C7C-0F45-8084-3698B7AE8BE7}" destId="{BA6B249E-CD54-6B46-9870-FAC94BB3440B}" srcOrd="1" destOrd="0" presId="urn:microsoft.com/office/officeart/2009/3/layout/StepUpProcess"/>
    <dgm:cxn modelId="{B884B939-A79B-C741-A157-2DD6FF6454D4}" type="presParOf" srcId="{8FDAB080-8C7C-0F45-8084-3698B7AE8BE7}" destId="{1CA4D444-6F49-2B49-8B65-2699A49A2C96}" srcOrd="2" destOrd="0" presId="urn:microsoft.com/office/officeart/2009/3/layout/StepUpProcess"/>
    <dgm:cxn modelId="{B3D90E76-E652-674B-BAF2-192E34EB9466}" type="presParOf" srcId="{5B341FFC-A96D-F744-BD5E-6310BF972878}" destId="{6C708864-DFE1-5D45-97A4-CA7A9E13EF64}" srcOrd="1" destOrd="0" presId="urn:microsoft.com/office/officeart/2009/3/layout/StepUpProcess"/>
    <dgm:cxn modelId="{46E906AF-A4A5-E747-9B83-3DF6DBFB7B75}" type="presParOf" srcId="{6C708864-DFE1-5D45-97A4-CA7A9E13EF64}" destId="{2DE58D3B-6F0E-2846-8974-F294BDFACBEE}" srcOrd="0" destOrd="0" presId="urn:microsoft.com/office/officeart/2009/3/layout/StepUpProcess"/>
    <dgm:cxn modelId="{EF8BD523-154B-C14B-BA59-960D73E6B8E8}" type="presParOf" srcId="{5B341FFC-A96D-F744-BD5E-6310BF972878}" destId="{9D5D8FDC-4569-D84B-B978-D2A6BC70A0D6}" srcOrd="2" destOrd="0" presId="urn:microsoft.com/office/officeart/2009/3/layout/StepUpProcess"/>
    <dgm:cxn modelId="{ADC9EBC1-4D73-C049-A177-976037F3E476}" type="presParOf" srcId="{9D5D8FDC-4569-D84B-B978-D2A6BC70A0D6}" destId="{BC114AF6-4782-B142-9421-F1970E600995}" srcOrd="0" destOrd="0" presId="urn:microsoft.com/office/officeart/2009/3/layout/StepUpProcess"/>
    <dgm:cxn modelId="{AF11C6F5-AB1B-1E4E-ABBE-CCFBA353677B}" type="presParOf" srcId="{9D5D8FDC-4569-D84B-B978-D2A6BC70A0D6}" destId="{7EF2600E-EE7D-F640-B9CF-9929CE8FE258}" srcOrd="1" destOrd="0" presId="urn:microsoft.com/office/officeart/2009/3/layout/StepUpProcess"/>
    <dgm:cxn modelId="{06230999-09D1-AD46-82AE-5C7EA349A335}" type="presParOf" srcId="{9D5D8FDC-4569-D84B-B978-D2A6BC70A0D6}" destId="{7A792039-6FA9-A34D-B38C-65DA4FF0440B}" srcOrd="2" destOrd="0" presId="urn:microsoft.com/office/officeart/2009/3/layout/StepUpProcess"/>
    <dgm:cxn modelId="{38636EE1-2B49-EB4B-8615-9561238E2E2D}" type="presParOf" srcId="{5B341FFC-A96D-F744-BD5E-6310BF972878}" destId="{09E1B2D8-8D91-5B42-982B-B14BAA8AA8E5}" srcOrd="3" destOrd="0" presId="urn:microsoft.com/office/officeart/2009/3/layout/StepUpProcess"/>
    <dgm:cxn modelId="{8E3891B4-A115-8A4C-99AB-19891C0846EB}" type="presParOf" srcId="{09E1B2D8-8D91-5B42-982B-B14BAA8AA8E5}" destId="{27E79041-42E7-B148-B4B3-E1D7E88B9081}" srcOrd="0" destOrd="0" presId="urn:microsoft.com/office/officeart/2009/3/layout/StepUpProcess"/>
    <dgm:cxn modelId="{39D99562-06E4-D143-B353-508334905369}" type="presParOf" srcId="{5B341FFC-A96D-F744-BD5E-6310BF972878}" destId="{26D30808-BEF0-854F-9CE5-D576592EB52C}" srcOrd="4" destOrd="0" presId="urn:microsoft.com/office/officeart/2009/3/layout/StepUpProcess"/>
    <dgm:cxn modelId="{C8731060-8421-4246-B98C-5FADC1A0F0A8}" type="presParOf" srcId="{26D30808-BEF0-854F-9CE5-D576592EB52C}" destId="{F1C82020-BBA6-F04A-B94F-79CC1CFF9E55}" srcOrd="0" destOrd="0" presId="urn:microsoft.com/office/officeart/2009/3/layout/StepUpProcess"/>
    <dgm:cxn modelId="{C7476325-A286-104E-8D1E-05F439147069}" type="presParOf" srcId="{26D30808-BEF0-854F-9CE5-D576592EB52C}" destId="{30D44CE5-ECAB-E84A-AE51-A07DE0A7A65A}" srcOrd="1" destOrd="0" presId="urn:microsoft.com/office/officeart/2009/3/layout/StepUpProcess"/>
    <dgm:cxn modelId="{7DC0B989-3565-224A-A99B-799AECFD9AF1}" type="presParOf" srcId="{26D30808-BEF0-854F-9CE5-D576592EB52C}" destId="{48F07F0B-B897-9944-9EC7-0FA203B2DB19}" srcOrd="2" destOrd="0" presId="urn:microsoft.com/office/officeart/2009/3/layout/StepUpProcess"/>
    <dgm:cxn modelId="{2C8D94EA-1422-074A-91E5-604D3CA9ADF2}" type="presParOf" srcId="{5B341FFC-A96D-F744-BD5E-6310BF972878}" destId="{BA5D8060-1191-2243-B05A-C15B5E308808}" srcOrd="5" destOrd="0" presId="urn:microsoft.com/office/officeart/2009/3/layout/StepUpProcess"/>
    <dgm:cxn modelId="{A797BD23-402F-D244-A59E-C41C5D8515DC}" type="presParOf" srcId="{BA5D8060-1191-2243-B05A-C15B5E308808}" destId="{96CB7D24-6608-7E48-936F-881FC6CB949D}" srcOrd="0" destOrd="0" presId="urn:microsoft.com/office/officeart/2009/3/layout/StepUpProcess"/>
    <dgm:cxn modelId="{B1A0330C-50F5-FE45-A906-370924C79386}" type="presParOf" srcId="{5B341FFC-A96D-F744-BD5E-6310BF972878}" destId="{3B0F40C0-CE8A-D942-910B-4F83FC79ED9A}" srcOrd="6" destOrd="0" presId="urn:microsoft.com/office/officeart/2009/3/layout/StepUpProcess"/>
    <dgm:cxn modelId="{736F3224-8736-7A4C-9B48-25AA8E6DA59D}" type="presParOf" srcId="{3B0F40C0-CE8A-D942-910B-4F83FC79ED9A}" destId="{F3C70055-EA3D-6B44-AE06-475F8420F895}" srcOrd="0" destOrd="0" presId="urn:microsoft.com/office/officeart/2009/3/layout/StepUpProcess"/>
    <dgm:cxn modelId="{4C6E19B6-F616-984F-BBED-109704D7B103}" type="presParOf" srcId="{3B0F40C0-CE8A-D942-910B-4F83FC79ED9A}" destId="{111F8C77-AB70-7146-819F-A437B9B455DE}" srcOrd="1" destOrd="0" presId="urn:microsoft.com/office/officeart/2009/3/layout/StepUpProcess"/>
    <dgm:cxn modelId="{172A3288-20E7-1041-9615-69EF1718ED51}" type="presParOf" srcId="{3B0F40C0-CE8A-D942-910B-4F83FC79ED9A}" destId="{A9F7A0C3-0ADA-4542-9589-89C589182BA4}" srcOrd="2" destOrd="0" presId="urn:microsoft.com/office/officeart/2009/3/layout/StepUpProcess"/>
    <dgm:cxn modelId="{648F70F2-6F31-A647-896F-D65318866002}" type="presParOf" srcId="{5B341FFC-A96D-F744-BD5E-6310BF972878}" destId="{11491702-0EA8-E74D-9833-9708FDCC1908}" srcOrd="7" destOrd="0" presId="urn:microsoft.com/office/officeart/2009/3/layout/StepUpProcess"/>
    <dgm:cxn modelId="{6BD5BC4D-B354-9048-A9D6-9C0F3B018DD0}" type="presParOf" srcId="{11491702-0EA8-E74D-9833-9708FDCC1908}" destId="{B1E697A1-EBB5-3E44-AA06-05C8693B3B06}" srcOrd="0" destOrd="0" presId="urn:microsoft.com/office/officeart/2009/3/layout/StepUpProcess"/>
    <dgm:cxn modelId="{F683C56A-A51C-FB4C-94E8-C3C5404B9FE7}" type="presParOf" srcId="{5B341FFC-A96D-F744-BD5E-6310BF972878}" destId="{A1CB309F-F1C7-B749-AA95-914AE0400867}" srcOrd="8" destOrd="0" presId="urn:microsoft.com/office/officeart/2009/3/layout/StepUpProcess"/>
    <dgm:cxn modelId="{C25E19D1-54E1-7144-8468-31ECF8ED3BD5}" type="presParOf" srcId="{A1CB309F-F1C7-B749-AA95-914AE0400867}" destId="{0D62B0F1-2B59-E343-8659-EDB3971D04A3}" srcOrd="0" destOrd="0" presId="urn:microsoft.com/office/officeart/2009/3/layout/StepUpProcess"/>
    <dgm:cxn modelId="{6BCD672D-40A3-1746-ABC7-A0F323FE2119}" type="presParOf" srcId="{A1CB309F-F1C7-B749-AA95-914AE0400867}" destId="{0B884523-D14A-EA40-8C28-20AD68AAB46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B76CF-0AC7-F147-A9E6-304A5E7464B5}">
      <dsp:nvSpPr>
        <dsp:cNvPr id="0" name=""/>
        <dsp:cNvSpPr/>
      </dsp:nvSpPr>
      <dsp:spPr>
        <a:xfrm rot="5400000">
          <a:off x="401293" y="2179877"/>
          <a:ext cx="1197654" cy="1992870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B249E-CD54-6B46-9870-FAC94BB3440B}">
      <dsp:nvSpPr>
        <dsp:cNvPr id="0" name=""/>
        <dsp:cNvSpPr/>
      </dsp:nvSpPr>
      <dsp:spPr>
        <a:xfrm>
          <a:off x="201375" y="2775316"/>
          <a:ext cx="1799174" cy="1577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創業階段</a:t>
          </a:r>
        </a:p>
      </dsp:txBody>
      <dsp:txXfrm>
        <a:off x="201375" y="2775316"/>
        <a:ext cx="1799174" cy="1577082"/>
      </dsp:txXfrm>
    </dsp:sp>
    <dsp:sp modelId="{1CA4D444-6F49-2B49-8B65-2699A49A2C96}">
      <dsp:nvSpPr>
        <dsp:cNvPr id="0" name=""/>
        <dsp:cNvSpPr/>
      </dsp:nvSpPr>
      <dsp:spPr>
        <a:xfrm>
          <a:off x="1661083" y="2033160"/>
          <a:ext cx="339466" cy="339466"/>
        </a:xfrm>
        <a:prstGeom prst="triangle">
          <a:avLst>
            <a:gd name="adj" fmla="val 100000"/>
          </a:avLst>
        </a:prstGeom>
        <a:solidFill>
          <a:srgbClr val="FF99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14AF6-4782-B142-9421-F1970E600995}">
      <dsp:nvSpPr>
        <dsp:cNvPr id="0" name=""/>
        <dsp:cNvSpPr/>
      </dsp:nvSpPr>
      <dsp:spPr>
        <a:xfrm rot="5400000">
          <a:off x="2603834" y="1634856"/>
          <a:ext cx="1197654" cy="1992870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F2600E-EE7D-F640-B9CF-9929CE8FE258}">
      <dsp:nvSpPr>
        <dsp:cNvPr id="0" name=""/>
        <dsp:cNvSpPr/>
      </dsp:nvSpPr>
      <dsp:spPr>
        <a:xfrm>
          <a:off x="2582493" y="2230295"/>
          <a:ext cx="1442020" cy="1577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組</a:t>
          </a:r>
          <a:r>
            <a:rPr lang="zh-TW" altLang="en-US" sz="2000" b="0" kern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織能力 </a:t>
          </a:r>
          <a:r>
            <a:rPr lang="en-US" altLang="zh-TW" sz="2000" b="0" kern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(</a:t>
          </a:r>
          <a:r>
            <a:rPr lang="zh-TW" altLang="en-US" sz="2000" b="0" kern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制度規範</a:t>
          </a:r>
          <a:r>
            <a:rPr lang="en-US" altLang="zh-TW" sz="2000" b="0" kern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endParaRPr lang="zh-CN" altLang="en-US" sz="2000" b="0" kern="1200" dirty="0">
            <a:solidFill>
              <a:srgbClr val="C00000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582493" y="2230295"/>
        <a:ext cx="1442020" cy="1577082"/>
      </dsp:txXfrm>
    </dsp:sp>
    <dsp:sp modelId="{7A792039-6FA9-A34D-B38C-65DA4FF0440B}">
      <dsp:nvSpPr>
        <dsp:cNvPr id="0" name=""/>
        <dsp:cNvSpPr/>
      </dsp:nvSpPr>
      <dsp:spPr>
        <a:xfrm>
          <a:off x="3863624" y="1488139"/>
          <a:ext cx="339466" cy="339466"/>
        </a:xfrm>
        <a:prstGeom prst="triangle">
          <a:avLst>
            <a:gd name="adj" fmla="val 100000"/>
          </a:avLst>
        </a:prstGeom>
        <a:solidFill>
          <a:srgbClr val="FF9900"/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C82020-BBA6-F04A-B94F-79CC1CFF9E55}">
      <dsp:nvSpPr>
        <dsp:cNvPr id="0" name=""/>
        <dsp:cNvSpPr/>
      </dsp:nvSpPr>
      <dsp:spPr>
        <a:xfrm rot="5400000">
          <a:off x="4806376" y="1089835"/>
          <a:ext cx="1197654" cy="1992870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D44CE5-ECAB-E84A-AE51-A07DE0A7A65A}">
      <dsp:nvSpPr>
        <dsp:cNvPr id="0" name=""/>
        <dsp:cNvSpPr/>
      </dsp:nvSpPr>
      <dsp:spPr>
        <a:xfrm>
          <a:off x="4606457" y="1685274"/>
          <a:ext cx="1799174" cy="1577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人才升級</a:t>
          </a:r>
        </a:p>
      </dsp:txBody>
      <dsp:txXfrm>
        <a:off x="4606457" y="1685274"/>
        <a:ext cx="1799174" cy="1577082"/>
      </dsp:txXfrm>
    </dsp:sp>
    <dsp:sp modelId="{48F07F0B-B897-9944-9EC7-0FA203B2DB19}">
      <dsp:nvSpPr>
        <dsp:cNvPr id="0" name=""/>
        <dsp:cNvSpPr/>
      </dsp:nvSpPr>
      <dsp:spPr>
        <a:xfrm>
          <a:off x="6066165" y="943118"/>
          <a:ext cx="339466" cy="339466"/>
        </a:xfrm>
        <a:prstGeom prst="triangle">
          <a:avLst>
            <a:gd name="adj" fmla="val 100000"/>
          </a:avLst>
        </a:prstGeom>
        <a:solidFill>
          <a:srgbClr val="FF9900"/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70055-EA3D-6B44-AE06-475F8420F895}">
      <dsp:nvSpPr>
        <dsp:cNvPr id="0" name=""/>
        <dsp:cNvSpPr/>
      </dsp:nvSpPr>
      <dsp:spPr>
        <a:xfrm rot="5400000">
          <a:off x="7008917" y="544814"/>
          <a:ext cx="1197654" cy="1992870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F8C77-AB70-7146-819F-A437B9B455DE}">
      <dsp:nvSpPr>
        <dsp:cNvPr id="0" name=""/>
        <dsp:cNvSpPr/>
      </dsp:nvSpPr>
      <dsp:spPr>
        <a:xfrm>
          <a:off x="6808998" y="1140253"/>
          <a:ext cx="1799174" cy="1577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kern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管</a:t>
          </a:r>
          <a:r>
            <a:rPr lang="zh-TW" altLang="en-US" sz="2000" b="0" kern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理升級</a:t>
          </a:r>
          <a:endParaRPr lang="zh-CN" altLang="en-US" sz="2000" b="0" kern="1200" dirty="0">
            <a:solidFill>
              <a:srgbClr val="C00000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6808998" y="1140253"/>
        <a:ext cx="1799174" cy="1577082"/>
      </dsp:txXfrm>
    </dsp:sp>
    <dsp:sp modelId="{A9F7A0C3-0ADA-4542-9589-89C589182BA4}">
      <dsp:nvSpPr>
        <dsp:cNvPr id="0" name=""/>
        <dsp:cNvSpPr/>
      </dsp:nvSpPr>
      <dsp:spPr>
        <a:xfrm>
          <a:off x="8268706" y="398097"/>
          <a:ext cx="339466" cy="339466"/>
        </a:xfrm>
        <a:prstGeom prst="triangle">
          <a:avLst>
            <a:gd name="adj" fmla="val 100000"/>
          </a:avLst>
        </a:prstGeom>
        <a:solidFill>
          <a:srgbClr val="FF9900"/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2B0F1-2B59-E343-8659-EDB3971D04A3}">
      <dsp:nvSpPr>
        <dsp:cNvPr id="0" name=""/>
        <dsp:cNvSpPr/>
      </dsp:nvSpPr>
      <dsp:spPr>
        <a:xfrm rot="5400000">
          <a:off x="9211458" y="-206"/>
          <a:ext cx="1197654" cy="1992870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884523-D14A-EA40-8C28-20AD68AAB46E}">
      <dsp:nvSpPr>
        <dsp:cNvPr id="0" name=""/>
        <dsp:cNvSpPr/>
      </dsp:nvSpPr>
      <dsp:spPr>
        <a:xfrm>
          <a:off x="8853140" y="595232"/>
          <a:ext cx="2115973" cy="1577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戰略轉型或升級</a:t>
          </a:r>
          <a:endParaRPr lang="zh-CN" altLang="en-US" sz="2000" b="0" kern="1200" dirty="0">
            <a:solidFill>
              <a:srgbClr val="C00000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8853140" y="595232"/>
        <a:ext cx="2115973" cy="1577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B4A8A-9EAA-40B4-9B6A-9E2CB278CC46}" type="datetimeFigureOut">
              <a:rPr lang="zh-TW" altLang="en-US" smtClean="0"/>
              <a:t>2022/4/22</a:t>
            </a:fld>
            <a:endParaRPr lang="zh-TW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TW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405E3-C12E-4C8A-BC02-3ADE374C62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83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gradFill>
          <a:gsLst>
            <a:gs pos="1000">
              <a:srgbClr val="45B8EE"/>
            </a:gs>
            <a:gs pos="75000">
              <a:srgbClr val="338FF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E431366D-3B7B-4A93-A28B-44A544F3DFC5}"/>
              </a:ext>
            </a:extLst>
          </p:cNvPr>
          <p:cNvSpPr/>
          <p:nvPr userDrawn="1"/>
        </p:nvSpPr>
        <p:spPr>
          <a:xfrm rot="5400000" flipV="1">
            <a:off x="1890645" y="1093189"/>
            <a:ext cx="3874168" cy="7655458"/>
          </a:xfrm>
          <a:custGeom>
            <a:avLst/>
            <a:gdLst>
              <a:gd name="connsiteX0" fmla="*/ 1267209 w 1267209"/>
              <a:gd name="connsiteY0" fmla="*/ 0 h 1620256"/>
              <a:gd name="connsiteX1" fmla="*/ 1267209 w 1267209"/>
              <a:gd name="connsiteY1" fmla="*/ 1620256 h 1620256"/>
              <a:gd name="connsiteX2" fmla="*/ 1244797 w 1267209"/>
              <a:gd name="connsiteY2" fmla="*/ 1613203 h 1620256"/>
              <a:gd name="connsiteX3" fmla="*/ 974486 w 1267209"/>
              <a:gd name="connsiteY3" fmla="*/ 1462269 h 1620256"/>
              <a:gd name="connsiteX4" fmla="*/ 799015 w 1267209"/>
              <a:gd name="connsiteY4" fmla="*/ 631459 h 1620256"/>
              <a:gd name="connsiteX5" fmla="*/ 51638 w 1267209"/>
              <a:gd name="connsiteY5" fmla="*/ 261537 h 1620256"/>
              <a:gd name="connsiteX6" fmla="*/ 0 w 1267209"/>
              <a:gd name="connsiteY6" fmla="*/ 71513 h 1620256"/>
              <a:gd name="connsiteX7" fmla="*/ 4845 w 1267209"/>
              <a:gd name="connsiteY7" fmla="*/ 0 h 162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7209" h="1620256">
                <a:moveTo>
                  <a:pt x="1267209" y="0"/>
                </a:moveTo>
                <a:lnTo>
                  <a:pt x="1267209" y="1620256"/>
                </a:lnTo>
                <a:lnTo>
                  <a:pt x="1244797" y="1613203"/>
                </a:lnTo>
                <a:cubicBezTo>
                  <a:pt x="1132041" y="1573564"/>
                  <a:pt x="1032319" y="1524229"/>
                  <a:pt x="974486" y="1462269"/>
                </a:cubicBezTo>
                <a:cubicBezTo>
                  <a:pt x="799015" y="1274276"/>
                  <a:pt x="952822" y="831581"/>
                  <a:pt x="799015" y="631459"/>
                </a:cubicBezTo>
                <a:cubicBezTo>
                  <a:pt x="645206" y="431338"/>
                  <a:pt x="163203" y="427295"/>
                  <a:pt x="51638" y="261537"/>
                </a:cubicBezTo>
                <a:cubicBezTo>
                  <a:pt x="16774" y="209737"/>
                  <a:pt x="1479" y="143034"/>
                  <a:pt x="0" y="71513"/>
                </a:cubicBezTo>
                <a:lnTo>
                  <a:pt x="4845" y="0"/>
                </a:lnTo>
                <a:close/>
              </a:path>
            </a:pathLst>
          </a:custGeom>
          <a:gradFill flip="none" rotWithShape="1">
            <a:gsLst>
              <a:gs pos="0">
                <a:srgbClr val="45B8EE"/>
              </a:gs>
              <a:gs pos="64000">
                <a:srgbClr val="338FF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宋体 CN" panose="02020400000000000000" pitchFamily="18" charset="-122"/>
              <a:ea typeface="思源宋体 CN" panose="02020400000000000000" pitchFamily="18" charset="-122"/>
              <a:sym typeface="思源黑体 CN Bold" panose="020B0800000000000000" pitchFamily="34" charset="-122"/>
            </a:endParaRPr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CEDB674A-F648-4C27-9D92-CD8E3EF272FA}"/>
              </a:ext>
            </a:extLst>
          </p:cNvPr>
          <p:cNvSpPr/>
          <p:nvPr userDrawn="1"/>
        </p:nvSpPr>
        <p:spPr>
          <a:xfrm>
            <a:off x="6117349" y="0"/>
            <a:ext cx="6074651" cy="6877050"/>
          </a:xfrm>
          <a:custGeom>
            <a:avLst/>
            <a:gdLst>
              <a:gd name="connsiteX0" fmla="*/ 0 w 4991100"/>
              <a:gd name="connsiteY0" fmla="*/ 0 h 6858000"/>
              <a:gd name="connsiteX1" fmla="*/ 4991100 w 4991100"/>
              <a:gd name="connsiteY1" fmla="*/ 0 h 6858000"/>
              <a:gd name="connsiteX2" fmla="*/ 4991100 w 4991100"/>
              <a:gd name="connsiteY2" fmla="*/ 6858000 h 6858000"/>
              <a:gd name="connsiteX3" fmla="*/ 0 w 4991100"/>
              <a:gd name="connsiteY3" fmla="*/ 6858000 h 6858000"/>
              <a:gd name="connsiteX4" fmla="*/ 0 w 4991100"/>
              <a:gd name="connsiteY4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11"/>
              <a:gd name="connsiteX1" fmla="*/ 7391400 w 7391400"/>
              <a:gd name="connsiteY1" fmla="*/ 0 h 6858011"/>
              <a:gd name="connsiteX2" fmla="*/ 7391400 w 7391400"/>
              <a:gd name="connsiteY2" fmla="*/ 6858000 h 6858011"/>
              <a:gd name="connsiteX3" fmla="*/ 2400300 w 7391400"/>
              <a:gd name="connsiteY3" fmla="*/ 6858000 h 6858011"/>
              <a:gd name="connsiteX4" fmla="*/ 0 w 7391400"/>
              <a:gd name="connsiteY4" fmla="*/ 2971800 h 6858011"/>
              <a:gd name="connsiteX5" fmla="*/ 2400300 w 7391400"/>
              <a:gd name="connsiteY5" fmla="*/ 0 h 6858011"/>
              <a:gd name="connsiteX0" fmla="*/ 2400300 w 7391400"/>
              <a:gd name="connsiteY0" fmla="*/ 0 h 6858011"/>
              <a:gd name="connsiteX1" fmla="*/ 7391400 w 7391400"/>
              <a:gd name="connsiteY1" fmla="*/ 0 h 6858011"/>
              <a:gd name="connsiteX2" fmla="*/ 7334250 w 7391400"/>
              <a:gd name="connsiteY2" fmla="*/ 6819900 h 6858011"/>
              <a:gd name="connsiteX3" fmla="*/ 2400300 w 7391400"/>
              <a:gd name="connsiteY3" fmla="*/ 6858000 h 6858011"/>
              <a:gd name="connsiteX4" fmla="*/ 0 w 7391400"/>
              <a:gd name="connsiteY4" fmla="*/ 2971800 h 6858011"/>
              <a:gd name="connsiteX5" fmla="*/ 2400300 w 7391400"/>
              <a:gd name="connsiteY5" fmla="*/ 0 h 6858011"/>
              <a:gd name="connsiteX0" fmla="*/ 2400300 w 7391400"/>
              <a:gd name="connsiteY0" fmla="*/ 0 h 6877061"/>
              <a:gd name="connsiteX1" fmla="*/ 7391400 w 7391400"/>
              <a:gd name="connsiteY1" fmla="*/ 0 h 6877061"/>
              <a:gd name="connsiteX2" fmla="*/ 7334250 w 7391400"/>
              <a:gd name="connsiteY2" fmla="*/ 6819900 h 6877061"/>
              <a:gd name="connsiteX3" fmla="*/ 4648200 w 7391400"/>
              <a:gd name="connsiteY3" fmla="*/ 6877050 h 6877061"/>
              <a:gd name="connsiteX4" fmla="*/ 0 w 7391400"/>
              <a:gd name="connsiteY4" fmla="*/ 2971800 h 6877061"/>
              <a:gd name="connsiteX5" fmla="*/ 2400300 w 7391400"/>
              <a:gd name="connsiteY5" fmla="*/ 0 h 6877061"/>
              <a:gd name="connsiteX0" fmla="*/ 2400300 w 7391400"/>
              <a:gd name="connsiteY0" fmla="*/ 0 h 6858011"/>
              <a:gd name="connsiteX1" fmla="*/ 7391400 w 7391400"/>
              <a:gd name="connsiteY1" fmla="*/ 0 h 6858011"/>
              <a:gd name="connsiteX2" fmla="*/ 7334250 w 7391400"/>
              <a:gd name="connsiteY2" fmla="*/ 6819900 h 6858011"/>
              <a:gd name="connsiteX3" fmla="*/ 3771900 w 7391400"/>
              <a:gd name="connsiteY3" fmla="*/ 6858000 h 6858011"/>
              <a:gd name="connsiteX4" fmla="*/ 0 w 7391400"/>
              <a:gd name="connsiteY4" fmla="*/ 2971800 h 6858011"/>
              <a:gd name="connsiteX5" fmla="*/ 2400300 w 7391400"/>
              <a:gd name="connsiteY5" fmla="*/ 0 h 6858011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34250 w 7391400"/>
              <a:gd name="connsiteY2" fmla="*/ 6819900 h 6858000"/>
              <a:gd name="connsiteX3" fmla="*/ 37719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76500 w 7467600"/>
              <a:gd name="connsiteY0" fmla="*/ 0 h 6858000"/>
              <a:gd name="connsiteX1" fmla="*/ 7467600 w 7467600"/>
              <a:gd name="connsiteY1" fmla="*/ 0 h 6858000"/>
              <a:gd name="connsiteX2" fmla="*/ 7410450 w 7467600"/>
              <a:gd name="connsiteY2" fmla="*/ 6819900 h 6858000"/>
              <a:gd name="connsiteX3" fmla="*/ 3848100 w 7467600"/>
              <a:gd name="connsiteY3" fmla="*/ 6858000 h 6858000"/>
              <a:gd name="connsiteX4" fmla="*/ 0 w 7467600"/>
              <a:gd name="connsiteY4" fmla="*/ 2914650 h 6858000"/>
              <a:gd name="connsiteX5" fmla="*/ 2476500 w 7467600"/>
              <a:gd name="connsiteY5" fmla="*/ 0 h 6858000"/>
              <a:gd name="connsiteX0" fmla="*/ 2493901 w 7485001"/>
              <a:gd name="connsiteY0" fmla="*/ 0 h 6858000"/>
              <a:gd name="connsiteX1" fmla="*/ 7485001 w 7485001"/>
              <a:gd name="connsiteY1" fmla="*/ 0 h 6858000"/>
              <a:gd name="connsiteX2" fmla="*/ 7427851 w 7485001"/>
              <a:gd name="connsiteY2" fmla="*/ 6819900 h 6858000"/>
              <a:gd name="connsiteX3" fmla="*/ 3865501 w 7485001"/>
              <a:gd name="connsiteY3" fmla="*/ 6858000 h 6858000"/>
              <a:gd name="connsiteX4" fmla="*/ 17401 w 7485001"/>
              <a:gd name="connsiteY4" fmla="*/ 2914650 h 6858000"/>
              <a:gd name="connsiteX5" fmla="*/ 2493901 w 7485001"/>
              <a:gd name="connsiteY5" fmla="*/ 0 h 6858000"/>
              <a:gd name="connsiteX0" fmla="*/ 2688158 w 7679258"/>
              <a:gd name="connsiteY0" fmla="*/ 0 h 6858000"/>
              <a:gd name="connsiteX1" fmla="*/ 7679258 w 7679258"/>
              <a:gd name="connsiteY1" fmla="*/ 0 h 6858000"/>
              <a:gd name="connsiteX2" fmla="*/ 7622108 w 7679258"/>
              <a:gd name="connsiteY2" fmla="*/ 6819900 h 6858000"/>
              <a:gd name="connsiteX3" fmla="*/ 4059758 w 7679258"/>
              <a:gd name="connsiteY3" fmla="*/ 6858000 h 6858000"/>
              <a:gd name="connsiteX4" fmla="*/ 16681 w 7679258"/>
              <a:gd name="connsiteY4" fmla="*/ 2973643 h 6858000"/>
              <a:gd name="connsiteX5" fmla="*/ 2688158 w 7679258"/>
              <a:gd name="connsiteY5" fmla="*/ 0 h 6858000"/>
              <a:gd name="connsiteX0" fmla="*/ 2688158 w 7679258"/>
              <a:gd name="connsiteY0" fmla="*/ 0 h 6858000"/>
              <a:gd name="connsiteX1" fmla="*/ 7679258 w 7679258"/>
              <a:gd name="connsiteY1" fmla="*/ 0 h 6858000"/>
              <a:gd name="connsiteX2" fmla="*/ 7622108 w 7679258"/>
              <a:gd name="connsiteY2" fmla="*/ 6819900 h 6858000"/>
              <a:gd name="connsiteX3" fmla="*/ 4059758 w 7679258"/>
              <a:gd name="connsiteY3" fmla="*/ 6858000 h 6858000"/>
              <a:gd name="connsiteX4" fmla="*/ 16681 w 7679258"/>
              <a:gd name="connsiteY4" fmla="*/ 2973643 h 6858000"/>
              <a:gd name="connsiteX5" fmla="*/ 2688158 w 7679258"/>
              <a:gd name="connsiteY5" fmla="*/ 0 h 6858000"/>
              <a:gd name="connsiteX0" fmla="*/ 2688158 w 7679258"/>
              <a:gd name="connsiteY0" fmla="*/ 0 h 6877050"/>
              <a:gd name="connsiteX1" fmla="*/ 7679258 w 7679258"/>
              <a:gd name="connsiteY1" fmla="*/ 0 h 6877050"/>
              <a:gd name="connsiteX2" fmla="*/ 7653590 w 7679258"/>
              <a:gd name="connsiteY2" fmla="*/ 6877050 h 6877050"/>
              <a:gd name="connsiteX3" fmla="*/ 4059758 w 7679258"/>
              <a:gd name="connsiteY3" fmla="*/ 6858000 h 6877050"/>
              <a:gd name="connsiteX4" fmla="*/ 16681 w 7679258"/>
              <a:gd name="connsiteY4" fmla="*/ 2973643 h 6877050"/>
              <a:gd name="connsiteX5" fmla="*/ 2688158 w 7679258"/>
              <a:gd name="connsiteY5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9258" h="6877050">
                <a:moveTo>
                  <a:pt x="2688158" y="0"/>
                </a:moveTo>
                <a:lnTo>
                  <a:pt x="7679258" y="0"/>
                </a:lnTo>
                <a:lnTo>
                  <a:pt x="7653590" y="6877050"/>
                </a:lnTo>
                <a:lnTo>
                  <a:pt x="4059758" y="6858000"/>
                </a:lnTo>
                <a:cubicBezTo>
                  <a:pt x="4193108" y="5892800"/>
                  <a:pt x="-307169" y="5215193"/>
                  <a:pt x="16681" y="2973643"/>
                </a:cubicBezTo>
                <a:cubicBezTo>
                  <a:pt x="309148" y="1592210"/>
                  <a:pt x="3564458" y="1562100"/>
                  <a:pt x="2688158" y="0"/>
                </a:cubicBezTo>
                <a:close/>
              </a:path>
            </a:pathLst>
          </a:custGeom>
          <a:gradFill flip="none" rotWithShape="1">
            <a:gsLst>
              <a:gs pos="1000">
                <a:srgbClr val="45B8EE"/>
              </a:gs>
              <a:gs pos="75000">
                <a:srgbClr val="338FF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8491FC3F-796C-4077-9737-E9D159AEB98D}"/>
              </a:ext>
            </a:extLst>
          </p:cNvPr>
          <p:cNvSpPr/>
          <p:nvPr userDrawn="1"/>
        </p:nvSpPr>
        <p:spPr>
          <a:xfrm rot="5400000" flipV="1">
            <a:off x="1656061" y="1808462"/>
            <a:ext cx="3393477" cy="6705600"/>
          </a:xfrm>
          <a:custGeom>
            <a:avLst/>
            <a:gdLst>
              <a:gd name="connsiteX0" fmla="*/ 1267209 w 1267209"/>
              <a:gd name="connsiteY0" fmla="*/ 0 h 1620256"/>
              <a:gd name="connsiteX1" fmla="*/ 1267209 w 1267209"/>
              <a:gd name="connsiteY1" fmla="*/ 1620256 h 1620256"/>
              <a:gd name="connsiteX2" fmla="*/ 1244797 w 1267209"/>
              <a:gd name="connsiteY2" fmla="*/ 1613203 h 1620256"/>
              <a:gd name="connsiteX3" fmla="*/ 974486 w 1267209"/>
              <a:gd name="connsiteY3" fmla="*/ 1462269 h 1620256"/>
              <a:gd name="connsiteX4" fmla="*/ 799015 w 1267209"/>
              <a:gd name="connsiteY4" fmla="*/ 631459 h 1620256"/>
              <a:gd name="connsiteX5" fmla="*/ 51638 w 1267209"/>
              <a:gd name="connsiteY5" fmla="*/ 261537 h 1620256"/>
              <a:gd name="connsiteX6" fmla="*/ 0 w 1267209"/>
              <a:gd name="connsiteY6" fmla="*/ 71513 h 1620256"/>
              <a:gd name="connsiteX7" fmla="*/ 4845 w 1267209"/>
              <a:gd name="connsiteY7" fmla="*/ 0 h 162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7209" h="1620256">
                <a:moveTo>
                  <a:pt x="1267209" y="0"/>
                </a:moveTo>
                <a:lnTo>
                  <a:pt x="1267209" y="1620256"/>
                </a:lnTo>
                <a:lnTo>
                  <a:pt x="1244797" y="1613203"/>
                </a:lnTo>
                <a:cubicBezTo>
                  <a:pt x="1132041" y="1573564"/>
                  <a:pt x="1032319" y="1524229"/>
                  <a:pt x="974486" y="1462269"/>
                </a:cubicBezTo>
                <a:cubicBezTo>
                  <a:pt x="799015" y="1274276"/>
                  <a:pt x="952822" y="831581"/>
                  <a:pt x="799015" y="631459"/>
                </a:cubicBezTo>
                <a:cubicBezTo>
                  <a:pt x="645206" y="431338"/>
                  <a:pt x="163203" y="427295"/>
                  <a:pt x="51638" y="261537"/>
                </a:cubicBezTo>
                <a:cubicBezTo>
                  <a:pt x="16774" y="209737"/>
                  <a:pt x="1479" y="143034"/>
                  <a:pt x="0" y="71513"/>
                </a:cubicBezTo>
                <a:lnTo>
                  <a:pt x="4845" y="0"/>
                </a:ln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100000">
                <a:srgbClr val="0070C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思源宋体 CN" panose="02020400000000000000" pitchFamily="18" charset="-122"/>
              <a:ea typeface="思源宋体 CN" panose="02020400000000000000" pitchFamily="18" charset="-122"/>
              <a:sym typeface="思源黑体 CN Bold" panose="020B0800000000000000" pitchFamily="34" charset="-122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64BACC3F-6D4A-43BC-B46B-D78EB38B94C3}"/>
              </a:ext>
            </a:extLst>
          </p:cNvPr>
          <p:cNvSpPr/>
          <p:nvPr userDrawn="1"/>
        </p:nvSpPr>
        <p:spPr>
          <a:xfrm rot="10800000" flipH="1" flipV="1">
            <a:off x="1" y="0"/>
            <a:ext cx="5053262" cy="3429000"/>
          </a:xfrm>
          <a:custGeom>
            <a:avLst/>
            <a:gdLst>
              <a:gd name="connsiteX0" fmla="*/ 6858000 w 6858000"/>
              <a:gd name="connsiteY0" fmla="*/ 91434 h 9215185"/>
              <a:gd name="connsiteX1" fmla="*/ 6858000 w 6858000"/>
              <a:gd name="connsiteY1" fmla="*/ 0 h 9215185"/>
              <a:gd name="connsiteX2" fmla="*/ 0 w 6858000"/>
              <a:gd name="connsiteY2" fmla="*/ 0 h 9215185"/>
              <a:gd name="connsiteX3" fmla="*/ 0 w 6858000"/>
              <a:gd name="connsiteY3" fmla="*/ 9215185 h 9215185"/>
              <a:gd name="connsiteX4" fmla="*/ 121917 w 6858000"/>
              <a:gd name="connsiteY4" fmla="*/ 9170361 h 9215185"/>
              <a:gd name="connsiteX5" fmla="*/ 3598235 w 6858000"/>
              <a:gd name="connsiteY5" fmla="*/ 4741165 h 9215185"/>
              <a:gd name="connsiteX6" fmla="*/ 6711936 w 6858000"/>
              <a:gd name="connsiteY6" fmla="*/ 161479 h 921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9215185">
                <a:moveTo>
                  <a:pt x="6858000" y="91434"/>
                </a:moveTo>
                <a:lnTo>
                  <a:pt x="6858000" y="0"/>
                </a:lnTo>
                <a:lnTo>
                  <a:pt x="0" y="0"/>
                </a:lnTo>
                <a:lnTo>
                  <a:pt x="0" y="9215185"/>
                </a:lnTo>
                <a:lnTo>
                  <a:pt x="121917" y="9170361"/>
                </a:lnTo>
                <a:cubicBezTo>
                  <a:pt x="3099683" y="8008777"/>
                  <a:pt x="-23848" y="4934242"/>
                  <a:pt x="3598235" y="4741165"/>
                </a:cubicBezTo>
                <a:cubicBezTo>
                  <a:pt x="6845787" y="4474189"/>
                  <a:pt x="5135547" y="1057556"/>
                  <a:pt x="6711936" y="161479"/>
                </a:cubicBezTo>
                <a:close/>
              </a:path>
            </a:pathLst>
          </a:custGeom>
          <a:gradFill flip="none" rotWithShape="1">
            <a:gsLst>
              <a:gs pos="0">
                <a:srgbClr val="45B8EE"/>
              </a:gs>
              <a:gs pos="57000">
                <a:srgbClr val="338FF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思源宋体 CN" panose="02020400000000000000" pitchFamily="18" charset="-122"/>
              <a:ea typeface="思源宋体 CN" panose="02020400000000000000" pitchFamily="18" charset="-122"/>
              <a:sym typeface="思源黑体 CN Bold" panose="020B0800000000000000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34C64D6-9467-4B08-A8BA-9699E0BD62A1}"/>
              </a:ext>
            </a:extLst>
          </p:cNvPr>
          <p:cNvSpPr/>
          <p:nvPr userDrawn="1"/>
        </p:nvSpPr>
        <p:spPr>
          <a:xfrm>
            <a:off x="218574" y="252663"/>
            <a:ext cx="11754853" cy="6352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261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ECEE169-7566-4A79-8707-1A573B63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0EAA-49AA-4479-AB82-0CBB871AD605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ED265BD-DCEB-4BF3-8748-5A1AB2D9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37D07F-2B6E-45FE-9888-A0324F49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4ECF-32C8-4C42-9063-FF9717E39E99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0"/>
            <a:ext cx="6797140" cy="6858002"/>
            <a:chOff x="0" y="0"/>
            <a:chExt cx="6797140" cy="6858002"/>
          </a:xfrm>
        </p:grpSpPr>
        <p:sp>
          <p:nvSpPr>
            <p:cNvPr id="6" name="任意多边形: 形状 29">
              <a:extLst>
                <a:ext uri="{FF2B5EF4-FFF2-40B4-BE49-F238E27FC236}">
                  <a16:creationId xmlns:a16="http://schemas.microsoft.com/office/drawing/2014/main" id="{BFDD35B8-56B0-4AA8-9D21-4763AF5880B9}"/>
                </a:ext>
              </a:extLst>
            </p:cNvPr>
            <p:cNvSpPr/>
            <p:nvPr/>
          </p:nvSpPr>
          <p:spPr>
            <a:xfrm rot="5400000" flipV="1">
              <a:off x="1701831" y="1762694"/>
              <a:ext cx="3393477" cy="6797140"/>
            </a:xfrm>
            <a:custGeom>
              <a:avLst/>
              <a:gdLst>
                <a:gd name="connsiteX0" fmla="*/ 1267209 w 1267209"/>
                <a:gd name="connsiteY0" fmla="*/ 0 h 1620256"/>
                <a:gd name="connsiteX1" fmla="*/ 1267209 w 1267209"/>
                <a:gd name="connsiteY1" fmla="*/ 1620256 h 1620256"/>
                <a:gd name="connsiteX2" fmla="*/ 1244797 w 1267209"/>
                <a:gd name="connsiteY2" fmla="*/ 1613203 h 1620256"/>
                <a:gd name="connsiteX3" fmla="*/ 974486 w 1267209"/>
                <a:gd name="connsiteY3" fmla="*/ 1462269 h 1620256"/>
                <a:gd name="connsiteX4" fmla="*/ 799015 w 1267209"/>
                <a:gd name="connsiteY4" fmla="*/ 631459 h 1620256"/>
                <a:gd name="connsiteX5" fmla="*/ 51638 w 1267209"/>
                <a:gd name="connsiteY5" fmla="*/ 261537 h 1620256"/>
                <a:gd name="connsiteX6" fmla="*/ 0 w 1267209"/>
                <a:gd name="connsiteY6" fmla="*/ 71513 h 1620256"/>
                <a:gd name="connsiteX7" fmla="*/ 4845 w 1267209"/>
                <a:gd name="connsiteY7" fmla="*/ 0 h 162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7209" h="1620256">
                  <a:moveTo>
                    <a:pt x="1267209" y="0"/>
                  </a:moveTo>
                  <a:lnTo>
                    <a:pt x="1267209" y="1620256"/>
                  </a:lnTo>
                  <a:lnTo>
                    <a:pt x="1244797" y="1613203"/>
                  </a:lnTo>
                  <a:cubicBezTo>
                    <a:pt x="1132041" y="1573564"/>
                    <a:pt x="1032319" y="1524229"/>
                    <a:pt x="974486" y="1462269"/>
                  </a:cubicBezTo>
                  <a:cubicBezTo>
                    <a:pt x="799015" y="1274276"/>
                    <a:pt x="952822" y="831581"/>
                    <a:pt x="799015" y="631459"/>
                  </a:cubicBezTo>
                  <a:cubicBezTo>
                    <a:pt x="645206" y="431338"/>
                    <a:pt x="163203" y="427295"/>
                    <a:pt x="51638" y="261537"/>
                  </a:cubicBezTo>
                  <a:cubicBezTo>
                    <a:pt x="16774" y="209737"/>
                    <a:pt x="1479" y="143034"/>
                    <a:pt x="0" y="71513"/>
                  </a:cubicBezTo>
                  <a:lnTo>
                    <a:pt x="484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5B8EE"/>
                </a:gs>
                <a:gs pos="64000">
                  <a:srgbClr val="338FF5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黑体 CN Bold" panose="020B0800000000000000" pitchFamily="34" charset="-122"/>
              </a:endParaRPr>
            </a:p>
          </p:txBody>
        </p:sp>
        <p:sp>
          <p:nvSpPr>
            <p:cNvPr id="7" name="任意多边形: 形状 21">
              <a:extLst>
                <a:ext uri="{FF2B5EF4-FFF2-40B4-BE49-F238E27FC236}">
                  <a16:creationId xmlns:a16="http://schemas.microsoft.com/office/drawing/2014/main" id="{2CBBF0BC-90AF-4BA1-A261-4B4EBF409468}"/>
                </a:ext>
              </a:extLst>
            </p:cNvPr>
            <p:cNvSpPr/>
            <p:nvPr/>
          </p:nvSpPr>
          <p:spPr>
            <a:xfrm rot="10800000" flipH="1" flipV="1">
              <a:off x="0" y="0"/>
              <a:ext cx="6345044" cy="4016829"/>
            </a:xfrm>
            <a:custGeom>
              <a:avLst/>
              <a:gdLst>
                <a:gd name="connsiteX0" fmla="*/ 6858000 w 6858000"/>
                <a:gd name="connsiteY0" fmla="*/ 91434 h 9215185"/>
                <a:gd name="connsiteX1" fmla="*/ 6858000 w 6858000"/>
                <a:gd name="connsiteY1" fmla="*/ 0 h 9215185"/>
                <a:gd name="connsiteX2" fmla="*/ 0 w 6858000"/>
                <a:gd name="connsiteY2" fmla="*/ 0 h 9215185"/>
                <a:gd name="connsiteX3" fmla="*/ 0 w 6858000"/>
                <a:gd name="connsiteY3" fmla="*/ 9215185 h 9215185"/>
                <a:gd name="connsiteX4" fmla="*/ 121917 w 6858000"/>
                <a:gd name="connsiteY4" fmla="*/ 9170361 h 9215185"/>
                <a:gd name="connsiteX5" fmla="*/ 3598235 w 6858000"/>
                <a:gd name="connsiteY5" fmla="*/ 4741165 h 9215185"/>
                <a:gd name="connsiteX6" fmla="*/ 6711936 w 6858000"/>
                <a:gd name="connsiteY6" fmla="*/ 161479 h 921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58000" h="9215185">
                  <a:moveTo>
                    <a:pt x="6858000" y="91434"/>
                  </a:moveTo>
                  <a:lnTo>
                    <a:pt x="6858000" y="0"/>
                  </a:lnTo>
                  <a:lnTo>
                    <a:pt x="0" y="0"/>
                  </a:lnTo>
                  <a:lnTo>
                    <a:pt x="0" y="9215185"/>
                  </a:lnTo>
                  <a:lnTo>
                    <a:pt x="121917" y="9170361"/>
                  </a:lnTo>
                  <a:cubicBezTo>
                    <a:pt x="3099683" y="8008777"/>
                    <a:pt x="-23848" y="4934242"/>
                    <a:pt x="3598235" y="4741165"/>
                  </a:cubicBezTo>
                  <a:cubicBezTo>
                    <a:pt x="6845787" y="4474189"/>
                    <a:pt x="5135547" y="1057556"/>
                    <a:pt x="6711936" y="16147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5B8EE"/>
                </a:gs>
                <a:gs pos="57000">
                  <a:srgbClr val="338FF5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黑体 CN Bold" panose="020B08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94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ECEE169-7566-4A79-8707-1A573B63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0EAA-49AA-4479-AB82-0CBB871AD605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ED265BD-DCEB-4BF3-8748-5A1AB2D9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37D07F-2B6E-45FE-9888-A0324F49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14ECF-32C8-4C42-9063-FF9717E39E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66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0D1F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5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gradFill rotWithShape="1">
          <a:gsLst>
            <a:gs pos="0">
              <a:srgbClr val="F4F4F4"/>
            </a:gs>
            <a:gs pos="50000">
              <a:srgbClr val="ECECEC"/>
            </a:gs>
            <a:gs pos="100000">
              <a:srgbClr val="C4C4C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9754B04-AEEF-47F9-83A3-D4D38E0D4C7B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rgbClr val="ADB9CB">
              <a:alpha val="30196"/>
            </a:srgb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TW" altLang="en-US" dirty="0">
              <a:solidFill>
                <a:srgbClr val="000000"/>
              </a:solidFill>
            </a:endParaRPr>
          </a:p>
        </p:txBody>
      </p:sp>
      <p:grpSp>
        <p:nvGrpSpPr>
          <p:cNvPr id="5" name="群組 8">
            <a:extLst>
              <a:ext uri="{FF2B5EF4-FFF2-40B4-BE49-F238E27FC236}">
                <a16:creationId xmlns:a16="http://schemas.microsoft.com/office/drawing/2014/main" id="{0313C95D-D535-42B0-A46A-D3920D07351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1188" y="138113"/>
            <a:ext cx="1360487" cy="603250"/>
            <a:chOff x="3891152" y="4632013"/>
            <a:chExt cx="1799613" cy="816996"/>
          </a:xfrm>
        </p:grpSpPr>
        <p:grpSp>
          <p:nvGrpSpPr>
            <p:cNvPr id="6" name="组合 3">
              <a:extLst>
                <a:ext uri="{FF2B5EF4-FFF2-40B4-BE49-F238E27FC236}">
                  <a16:creationId xmlns:a16="http://schemas.microsoft.com/office/drawing/2014/main" id="{6B094AF6-F575-4CBD-9BD3-1890E875A4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2752" y="4632013"/>
              <a:ext cx="1445484" cy="426231"/>
              <a:chOff x="8392139" y="204923"/>
              <a:chExt cx="738454" cy="249869"/>
            </a:xfrm>
          </p:grpSpPr>
          <p:pic>
            <p:nvPicPr>
              <p:cNvPr id="8" name="图片 2">
                <a:extLst>
                  <a:ext uri="{FF2B5EF4-FFF2-40B4-BE49-F238E27FC236}">
                    <a16:creationId xmlns:a16="http://schemas.microsoft.com/office/drawing/2014/main" id="{1743DEA2-E7E1-4DE8-9055-7A2C07D6CC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2139" y="204923"/>
                <a:ext cx="358137" cy="249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图片 2">
                <a:extLst>
                  <a:ext uri="{FF2B5EF4-FFF2-40B4-BE49-F238E27FC236}">
                    <a16:creationId xmlns:a16="http://schemas.microsoft.com/office/drawing/2014/main" id="{D705FC56-CD0B-48B8-B9BE-C1C194CBE3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8026" y="204923"/>
                <a:ext cx="352567" cy="249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79881421-78B6-457A-B68A-D3237526D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152" y="5031911"/>
              <a:ext cx="1799613" cy="41709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zh-TW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健峰企管集团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5049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2D42F7-E88A-4EE0-B12A-BF1A27B5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6F5F94-DA03-4420-8563-41FFF5860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60C5EE-8D5C-4687-A06B-ADA20B021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fld id="{255C0EAA-49AA-4479-AB82-0CBB871AD605}" type="datetimeFigureOut">
              <a:rPr lang="zh-CN" altLang="en-US" smtClean="0"/>
              <a:pPr/>
              <a:t>2022/4/22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23A554-5DC8-4F4F-9C11-F713622ED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B72EF5-3195-421F-8EC7-AEAF4BF8A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fld id="{4D814ECF-32C8-4C42-9063-FF9717E39E9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34"/>
          <a:stretch/>
        </p:blipFill>
        <p:spPr>
          <a:xfrm>
            <a:off x="11039708" y="104882"/>
            <a:ext cx="1060796" cy="26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4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3" r:id="rId4"/>
    <p:sldLayoutId id="2147483664" r:id="rId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&#26041;&#37341;&#31649;&#29702;&#26696;&#20363;.pptx" TargetMode="External"/><Relationship Id="rId2" Type="http://schemas.openxmlformats.org/officeDocument/2006/relationships/hyperlink" Target="&#32463;&#33829;&#30446;&#26631;.ppt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&#26041;&#38024;&#31649;&#29702;.ppt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45B8EE"/>
            </a:gs>
            <a:gs pos="75000">
              <a:srgbClr val="338FF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48146E07-DBD1-46D1-BF2C-10EF2185F8F3}"/>
              </a:ext>
            </a:extLst>
          </p:cNvPr>
          <p:cNvSpPr/>
          <p:nvPr/>
        </p:nvSpPr>
        <p:spPr>
          <a:xfrm rot="10800000" flipH="1" flipV="1">
            <a:off x="1" y="1"/>
            <a:ext cx="3946357" cy="2677886"/>
          </a:xfrm>
          <a:custGeom>
            <a:avLst/>
            <a:gdLst>
              <a:gd name="connsiteX0" fmla="*/ 6858000 w 6858000"/>
              <a:gd name="connsiteY0" fmla="*/ 91434 h 9215185"/>
              <a:gd name="connsiteX1" fmla="*/ 6858000 w 6858000"/>
              <a:gd name="connsiteY1" fmla="*/ 0 h 9215185"/>
              <a:gd name="connsiteX2" fmla="*/ 0 w 6858000"/>
              <a:gd name="connsiteY2" fmla="*/ 0 h 9215185"/>
              <a:gd name="connsiteX3" fmla="*/ 0 w 6858000"/>
              <a:gd name="connsiteY3" fmla="*/ 9215185 h 9215185"/>
              <a:gd name="connsiteX4" fmla="*/ 121917 w 6858000"/>
              <a:gd name="connsiteY4" fmla="*/ 9170361 h 9215185"/>
              <a:gd name="connsiteX5" fmla="*/ 3598235 w 6858000"/>
              <a:gd name="connsiteY5" fmla="*/ 4741165 h 9215185"/>
              <a:gd name="connsiteX6" fmla="*/ 6711936 w 6858000"/>
              <a:gd name="connsiteY6" fmla="*/ 161479 h 921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9215185">
                <a:moveTo>
                  <a:pt x="6858000" y="91434"/>
                </a:moveTo>
                <a:lnTo>
                  <a:pt x="6858000" y="0"/>
                </a:lnTo>
                <a:lnTo>
                  <a:pt x="0" y="0"/>
                </a:lnTo>
                <a:lnTo>
                  <a:pt x="0" y="9215185"/>
                </a:lnTo>
                <a:lnTo>
                  <a:pt x="121917" y="9170361"/>
                </a:lnTo>
                <a:cubicBezTo>
                  <a:pt x="3099683" y="8008777"/>
                  <a:pt x="-23848" y="4934242"/>
                  <a:pt x="3598235" y="4741165"/>
                </a:cubicBezTo>
                <a:cubicBezTo>
                  <a:pt x="6845787" y="4474189"/>
                  <a:pt x="5135547" y="1057556"/>
                  <a:pt x="6711936" y="161479"/>
                </a:cubicBezTo>
                <a:close/>
              </a:path>
            </a:pathLst>
          </a:custGeom>
          <a:gradFill flip="none" rotWithShape="1">
            <a:gsLst>
              <a:gs pos="0">
                <a:srgbClr val="45B8EE"/>
              </a:gs>
              <a:gs pos="57000">
                <a:srgbClr val="338FF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黑体 CN Bold" panose="020B0800000000000000" pitchFamily="34" charset="-122"/>
            </a:endParaRPr>
          </a:p>
        </p:txBody>
      </p:sp>
      <p:sp>
        <p:nvSpPr>
          <p:cNvPr id="21" name="矩形 5">
            <a:extLst>
              <a:ext uri="{FF2B5EF4-FFF2-40B4-BE49-F238E27FC236}">
                <a16:creationId xmlns:a16="http://schemas.microsoft.com/office/drawing/2014/main" id="{40908EA1-E57B-48FA-9227-837A356FF3EE}"/>
              </a:ext>
            </a:extLst>
          </p:cNvPr>
          <p:cNvSpPr/>
          <p:nvPr/>
        </p:nvSpPr>
        <p:spPr>
          <a:xfrm>
            <a:off x="5221585" y="0"/>
            <a:ext cx="6970415" cy="6877050"/>
          </a:xfrm>
          <a:custGeom>
            <a:avLst/>
            <a:gdLst>
              <a:gd name="connsiteX0" fmla="*/ 0 w 4991100"/>
              <a:gd name="connsiteY0" fmla="*/ 0 h 6858000"/>
              <a:gd name="connsiteX1" fmla="*/ 4991100 w 4991100"/>
              <a:gd name="connsiteY1" fmla="*/ 0 h 6858000"/>
              <a:gd name="connsiteX2" fmla="*/ 4991100 w 4991100"/>
              <a:gd name="connsiteY2" fmla="*/ 6858000 h 6858000"/>
              <a:gd name="connsiteX3" fmla="*/ 0 w 4991100"/>
              <a:gd name="connsiteY3" fmla="*/ 6858000 h 6858000"/>
              <a:gd name="connsiteX4" fmla="*/ 0 w 4991100"/>
              <a:gd name="connsiteY4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11"/>
              <a:gd name="connsiteX1" fmla="*/ 7391400 w 7391400"/>
              <a:gd name="connsiteY1" fmla="*/ 0 h 6858011"/>
              <a:gd name="connsiteX2" fmla="*/ 7391400 w 7391400"/>
              <a:gd name="connsiteY2" fmla="*/ 6858000 h 6858011"/>
              <a:gd name="connsiteX3" fmla="*/ 2400300 w 7391400"/>
              <a:gd name="connsiteY3" fmla="*/ 6858000 h 6858011"/>
              <a:gd name="connsiteX4" fmla="*/ 0 w 7391400"/>
              <a:gd name="connsiteY4" fmla="*/ 2971800 h 6858011"/>
              <a:gd name="connsiteX5" fmla="*/ 2400300 w 7391400"/>
              <a:gd name="connsiteY5" fmla="*/ 0 h 6858011"/>
              <a:gd name="connsiteX0" fmla="*/ 2400300 w 7391400"/>
              <a:gd name="connsiteY0" fmla="*/ 0 h 6858011"/>
              <a:gd name="connsiteX1" fmla="*/ 7391400 w 7391400"/>
              <a:gd name="connsiteY1" fmla="*/ 0 h 6858011"/>
              <a:gd name="connsiteX2" fmla="*/ 7334250 w 7391400"/>
              <a:gd name="connsiteY2" fmla="*/ 6819900 h 6858011"/>
              <a:gd name="connsiteX3" fmla="*/ 2400300 w 7391400"/>
              <a:gd name="connsiteY3" fmla="*/ 6858000 h 6858011"/>
              <a:gd name="connsiteX4" fmla="*/ 0 w 7391400"/>
              <a:gd name="connsiteY4" fmla="*/ 2971800 h 6858011"/>
              <a:gd name="connsiteX5" fmla="*/ 2400300 w 7391400"/>
              <a:gd name="connsiteY5" fmla="*/ 0 h 6858011"/>
              <a:gd name="connsiteX0" fmla="*/ 2400300 w 7391400"/>
              <a:gd name="connsiteY0" fmla="*/ 0 h 6877061"/>
              <a:gd name="connsiteX1" fmla="*/ 7391400 w 7391400"/>
              <a:gd name="connsiteY1" fmla="*/ 0 h 6877061"/>
              <a:gd name="connsiteX2" fmla="*/ 7334250 w 7391400"/>
              <a:gd name="connsiteY2" fmla="*/ 6819900 h 6877061"/>
              <a:gd name="connsiteX3" fmla="*/ 4648200 w 7391400"/>
              <a:gd name="connsiteY3" fmla="*/ 6877050 h 6877061"/>
              <a:gd name="connsiteX4" fmla="*/ 0 w 7391400"/>
              <a:gd name="connsiteY4" fmla="*/ 2971800 h 6877061"/>
              <a:gd name="connsiteX5" fmla="*/ 2400300 w 7391400"/>
              <a:gd name="connsiteY5" fmla="*/ 0 h 6877061"/>
              <a:gd name="connsiteX0" fmla="*/ 2400300 w 7391400"/>
              <a:gd name="connsiteY0" fmla="*/ 0 h 6858011"/>
              <a:gd name="connsiteX1" fmla="*/ 7391400 w 7391400"/>
              <a:gd name="connsiteY1" fmla="*/ 0 h 6858011"/>
              <a:gd name="connsiteX2" fmla="*/ 7334250 w 7391400"/>
              <a:gd name="connsiteY2" fmla="*/ 6819900 h 6858011"/>
              <a:gd name="connsiteX3" fmla="*/ 3771900 w 7391400"/>
              <a:gd name="connsiteY3" fmla="*/ 6858000 h 6858011"/>
              <a:gd name="connsiteX4" fmla="*/ 0 w 7391400"/>
              <a:gd name="connsiteY4" fmla="*/ 2971800 h 6858011"/>
              <a:gd name="connsiteX5" fmla="*/ 2400300 w 7391400"/>
              <a:gd name="connsiteY5" fmla="*/ 0 h 6858011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34250 w 7391400"/>
              <a:gd name="connsiteY2" fmla="*/ 6819900 h 6858000"/>
              <a:gd name="connsiteX3" fmla="*/ 37719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76500 w 7467600"/>
              <a:gd name="connsiteY0" fmla="*/ 0 h 6858000"/>
              <a:gd name="connsiteX1" fmla="*/ 7467600 w 7467600"/>
              <a:gd name="connsiteY1" fmla="*/ 0 h 6858000"/>
              <a:gd name="connsiteX2" fmla="*/ 7410450 w 7467600"/>
              <a:gd name="connsiteY2" fmla="*/ 6819900 h 6858000"/>
              <a:gd name="connsiteX3" fmla="*/ 3848100 w 7467600"/>
              <a:gd name="connsiteY3" fmla="*/ 6858000 h 6858000"/>
              <a:gd name="connsiteX4" fmla="*/ 0 w 7467600"/>
              <a:gd name="connsiteY4" fmla="*/ 2914650 h 6858000"/>
              <a:gd name="connsiteX5" fmla="*/ 2476500 w 7467600"/>
              <a:gd name="connsiteY5" fmla="*/ 0 h 6858000"/>
              <a:gd name="connsiteX0" fmla="*/ 2493901 w 7485001"/>
              <a:gd name="connsiteY0" fmla="*/ 0 h 6858000"/>
              <a:gd name="connsiteX1" fmla="*/ 7485001 w 7485001"/>
              <a:gd name="connsiteY1" fmla="*/ 0 h 6858000"/>
              <a:gd name="connsiteX2" fmla="*/ 7427851 w 7485001"/>
              <a:gd name="connsiteY2" fmla="*/ 6819900 h 6858000"/>
              <a:gd name="connsiteX3" fmla="*/ 3865501 w 7485001"/>
              <a:gd name="connsiteY3" fmla="*/ 6858000 h 6858000"/>
              <a:gd name="connsiteX4" fmla="*/ 17401 w 7485001"/>
              <a:gd name="connsiteY4" fmla="*/ 2914650 h 6858000"/>
              <a:gd name="connsiteX5" fmla="*/ 2493901 w 7485001"/>
              <a:gd name="connsiteY5" fmla="*/ 0 h 6858000"/>
              <a:gd name="connsiteX0" fmla="*/ 2688158 w 7679258"/>
              <a:gd name="connsiteY0" fmla="*/ 0 h 6858000"/>
              <a:gd name="connsiteX1" fmla="*/ 7679258 w 7679258"/>
              <a:gd name="connsiteY1" fmla="*/ 0 h 6858000"/>
              <a:gd name="connsiteX2" fmla="*/ 7622108 w 7679258"/>
              <a:gd name="connsiteY2" fmla="*/ 6819900 h 6858000"/>
              <a:gd name="connsiteX3" fmla="*/ 4059758 w 7679258"/>
              <a:gd name="connsiteY3" fmla="*/ 6858000 h 6858000"/>
              <a:gd name="connsiteX4" fmla="*/ 16681 w 7679258"/>
              <a:gd name="connsiteY4" fmla="*/ 2973643 h 6858000"/>
              <a:gd name="connsiteX5" fmla="*/ 2688158 w 7679258"/>
              <a:gd name="connsiteY5" fmla="*/ 0 h 6858000"/>
              <a:gd name="connsiteX0" fmla="*/ 2688158 w 7679258"/>
              <a:gd name="connsiteY0" fmla="*/ 0 h 6858000"/>
              <a:gd name="connsiteX1" fmla="*/ 7679258 w 7679258"/>
              <a:gd name="connsiteY1" fmla="*/ 0 h 6858000"/>
              <a:gd name="connsiteX2" fmla="*/ 7622108 w 7679258"/>
              <a:gd name="connsiteY2" fmla="*/ 6819900 h 6858000"/>
              <a:gd name="connsiteX3" fmla="*/ 4059758 w 7679258"/>
              <a:gd name="connsiteY3" fmla="*/ 6858000 h 6858000"/>
              <a:gd name="connsiteX4" fmla="*/ 16681 w 7679258"/>
              <a:gd name="connsiteY4" fmla="*/ 2973643 h 6858000"/>
              <a:gd name="connsiteX5" fmla="*/ 2688158 w 7679258"/>
              <a:gd name="connsiteY5" fmla="*/ 0 h 6858000"/>
              <a:gd name="connsiteX0" fmla="*/ 2688158 w 7679258"/>
              <a:gd name="connsiteY0" fmla="*/ 0 h 6877050"/>
              <a:gd name="connsiteX1" fmla="*/ 7679258 w 7679258"/>
              <a:gd name="connsiteY1" fmla="*/ 0 h 6877050"/>
              <a:gd name="connsiteX2" fmla="*/ 7653590 w 7679258"/>
              <a:gd name="connsiteY2" fmla="*/ 6877050 h 6877050"/>
              <a:gd name="connsiteX3" fmla="*/ 4059758 w 7679258"/>
              <a:gd name="connsiteY3" fmla="*/ 6858000 h 6877050"/>
              <a:gd name="connsiteX4" fmla="*/ 16681 w 7679258"/>
              <a:gd name="connsiteY4" fmla="*/ 2973643 h 6877050"/>
              <a:gd name="connsiteX5" fmla="*/ 2688158 w 7679258"/>
              <a:gd name="connsiteY5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9258" h="6877050">
                <a:moveTo>
                  <a:pt x="2688158" y="0"/>
                </a:moveTo>
                <a:lnTo>
                  <a:pt x="7679258" y="0"/>
                </a:lnTo>
                <a:lnTo>
                  <a:pt x="7653590" y="6877050"/>
                </a:lnTo>
                <a:lnTo>
                  <a:pt x="4059758" y="6858000"/>
                </a:lnTo>
                <a:cubicBezTo>
                  <a:pt x="4193108" y="5892800"/>
                  <a:pt x="-307169" y="5215193"/>
                  <a:pt x="16681" y="2973643"/>
                </a:cubicBezTo>
                <a:cubicBezTo>
                  <a:pt x="309148" y="1592210"/>
                  <a:pt x="3564458" y="1562100"/>
                  <a:pt x="2688158" y="0"/>
                </a:cubicBezTo>
                <a:close/>
              </a:path>
            </a:pathLst>
          </a:custGeom>
          <a:gradFill flip="none" rotWithShape="1">
            <a:gsLst>
              <a:gs pos="1000">
                <a:srgbClr val="45B8EE"/>
              </a:gs>
              <a:gs pos="75000">
                <a:srgbClr val="338FF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6E63024D-84D1-486A-ABA6-E386F39D24D9}"/>
              </a:ext>
            </a:extLst>
          </p:cNvPr>
          <p:cNvSpPr/>
          <p:nvPr/>
        </p:nvSpPr>
        <p:spPr>
          <a:xfrm rot="10800000" flipV="1">
            <a:off x="4910576" y="-112295"/>
            <a:ext cx="7281424" cy="5053263"/>
          </a:xfrm>
          <a:custGeom>
            <a:avLst/>
            <a:gdLst>
              <a:gd name="connsiteX0" fmla="*/ 6858000 w 6858000"/>
              <a:gd name="connsiteY0" fmla="*/ 91434 h 9215185"/>
              <a:gd name="connsiteX1" fmla="*/ 6858000 w 6858000"/>
              <a:gd name="connsiteY1" fmla="*/ 0 h 9215185"/>
              <a:gd name="connsiteX2" fmla="*/ 0 w 6858000"/>
              <a:gd name="connsiteY2" fmla="*/ 0 h 9215185"/>
              <a:gd name="connsiteX3" fmla="*/ 0 w 6858000"/>
              <a:gd name="connsiteY3" fmla="*/ 9215185 h 9215185"/>
              <a:gd name="connsiteX4" fmla="*/ 121917 w 6858000"/>
              <a:gd name="connsiteY4" fmla="*/ 9170361 h 9215185"/>
              <a:gd name="connsiteX5" fmla="*/ 3598235 w 6858000"/>
              <a:gd name="connsiteY5" fmla="*/ 4741165 h 9215185"/>
              <a:gd name="connsiteX6" fmla="*/ 6711936 w 6858000"/>
              <a:gd name="connsiteY6" fmla="*/ 161479 h 921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9215185">
                <a:moveTo>
                  <a:pt x="6858000" y="91434"/>
                </a:moveTo>
                <a:lnTo>
                  <a:pt x="6858000" y="0"/>
                </a:lnTo>
                <a:lnTo>
                  <a:pt x="0" y="0"/>
                </a:lnTo>
                <a:lnTo>
                  <a:pt x="0" y="9215185"/>
                </a:lnTo>
                <a:lnTo>
                  <a:pt x="121917" y="9170361"/>
                </a:lnTo>
                <a:cubicBezTo>
                  <a:pt x="3099683" y="8008777"/>
                  <a:pt x="-23848" y="4934242"/>
                  <a:pt x="3598235" y="4741165"/>
                </a:cubicBezTo>
                <a:cubicBezTo>
                  <a:pt x="6845787" y="4474189"/>
                  <a:pt x="5135547" y="1057556"/>
                  <a:pt x="6711936" y="161479"/>
                </a:cubicBezTo>
                <a:close/>
              </a:path>
            </a:pathLst>
          </a:custGeom>
          <a:gradFill flip="none" rotWithShape="1">
            <a:gsLst>
              <a:gs pos="0">
                <a:srgbClr val="5ADFFC"/>
              </a:gs>
              <a:gs pos="75000">
                <a:srgbClr val="338FF5"/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黑体 CN Bold" panose="020B0800000000000000" pitchFamily="34" charset="-122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BC69E89B-AA03-4361-83DC-D97C4D7F5352}"/>
              </a:ext>
            </a:extLst>
          </p:cNvPr>
          <p:cNvSpPr/>
          <p:nvPr/>
        </p:nvSpPr>
        <p:spPr>
          <a:xfrm>
            <a:off x="9256295" y="3517232"/>
            <a:ext cx="4267199" cy="4267199"/>
          </a:xfrm>
          <a:prstGeom prst="ellipse">
            <a:avLst/>
          </a:prstGeom>
          <a:gradFill flip="none" rotWithShape="1">
            <a:gsLst>
              <a:gs pos="0">
                <a:srgbClr val="64C3F2"/>
              </a:gs>
              <a:gs pos="88000">
                <a:srgbClr val="2C8BF4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pic>
        <p:nvPicPr>
          <p:cNvPr id="19" name="图片 18" descr="游戏机里面的人物&#10;&#10;低可信度描述已自动生成">
            <a:extLst>
              <a:ext uri="{FF2B5EF4-FFF2-40B4-BE49-F238E27FC236}">
                <a16:creationId xmlns:a16="http://schemas.microsoft.com/office/drawing/2014/main" id="{D25BD3A0-2091-426C-9BF5-83B754D34B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52" y="813232"/>
            <a:ext cx="6156721" cy="6063818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B8E4A614-C10B-4D14-B11D-BBED579108E1}"/>
              </a:ext>
            </a:extLst>
          </p:cNvPr>
          <p:cNvSpPr/>
          <p:nvPr/>
        </p:nvSpPr>
        <p:spPr>
          <a:xfrm>
            <a:off x="879817" y="3363334"/>
            <a:ext cx="56204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rPr>
              <a:t>雲學習時代來臨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培訓新模式</a:t>
            </a:r>
            <a:endParaRPr lang="zh-CN" altLang="en-US" sz="7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A1C2798-6F2C-4A6E-8705-292042F83D1F}"/>
              </a:ext>
            </a:extLst>
          </p:cNvPr>
          <p:cNvSpPr txBox="1"/>
          <p:nvPr/>
        </p:nvSpPr>
        <p:spPr>
          <a:xfrm>
            <a:off x="438186" y="1581151"/>
            <a:ext cx="894478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6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阿里巴巴普惠体 R"/>
                <a:ea typeface="思源宋体 CN Heavy" panose="02020900000000000000" pitchFamily="18" charset="-122"/>
              </a:rPr>
              <a:t>健峰</a:t>
            </a:r>
            <a:r>
              <a:rPr lang="en-US" altLang="zh-TW" sz="10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思源宋体 CN Heavy" panose="02020900000000000000" pitchFamily="18" charset="-122"/>
              </a:rPr>
              <a:t>OMO </a:t>
            </a:r>
            <a:r>
              <a:rPr lang="zh-CN" altLang="en-US" sz="66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阿里巴巴普惠体 R"/>
                <a:ea typeface="思源宋体 CN Heavy" panose="02020900000000000000" pitchFamily="18" charset="-122"/>
              </a:rPr>
              <a:t>雲</a:t>
            </a:r>
            <a:r>
              <a:rPr lang="zh-TW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阿里巴巴普惠体 R"/>
                <a:ea typeface="思源宋体 CN Heavy" panose="02020900000000000000" pitchFamily="18" charset="-122"/>
              </a:rPr>
              <a:t>會員</a:t>
            </a:r>
            <a:endParaRPr lang="zh-CN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阿里巴巴普惠体 R"/>
              <a:ea typeface="思源宋体 CN Heavy" panose="02020900000000000000" pitchFamily="18" charset="-122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99B6DB7-469D-45B6-85D7-529222E9F4C1}"/>
              </a:ext>
            </a:extLst>
          </p:cNvPr>
          <p:cNvSpPr txBox="1"/>
          <p:nvPr/>
        </p:nvSpPr>
        <p:spPr>
          <a:xfrm>
            <a:off x="599622" y="461317"/>
            <a:ext cx="7819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抗疫需要提升免疫力，企業也須提升管理免疫力</a:t>
            </a:r>
            <a:endParaRPr lang="en-US" altLang="zh-TW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修練內功─突圍、破局！</a:t>
            </a:r>
          </a:p>
        </p:txBody>
      </p:sp>
    </p:spTree>
    <p:extLst>
      <p:ext uri="{BB962C8B-B14F-4D97-AF65-F5344CB8AC3E}">
        <p14:creationId xmlns:p14="http://schemas.microsoft.com/office/powerpoint/2010/main" val="345175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B9C9870-6EE6-4559-95B1-3185E4B00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8305" r="68198" b="37396"/>
          <a:stretch/>
        </p:blipFill>
        <p:spPr>
          <a:xfrm>
            <a:off x="294875" y="1495073"/>
            <a:ext cx="5970494" cy="52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B68925-8886-41DA-B090-FE9C72265C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3" t="6998" r="34375" b="30867"/>
          <a:stretch/>
        </p:blipFill>
        <p:spPr>
          <a:xfrm>
            <a:off x="6553200" y="1495072"/>
            <a:ext cx="5366787" cy="519999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94875" y="-74588"/>
            <a:ext cx="10900115" cy="1569660"/>
            <a:chOff x="294875" y="-74588"/>
            <a:chExt cx="10900115" cy="1569660"/>
          </a:xfrm>
        </p:grpSpPr>
        <p:sp>
          <p:nvSpPr>
            <p:cNvPr id="11" name="矩形 10"/>
            <p:cNvSpPr/>
            <p:nvPr/>
          </p:nvSpPr>
          <p:spPr>
            <a:xfrm>
              <a:off x="294875" y="290557"/>
              <a:ext cx="525134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60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黑体 Std R" panose="020B0400000000000000" pitchFamily="34" charset="-128"/>
                  <a:ea typeface="微軟正黑體" panose="020B0604030504040204" pitchFamily="34" charset="-120"/>
                </a:rPr>
                <a:t>健峰</a:t>
              </a:r>
              <a:r>
                <a:rPr lang="zh-TW" altLang="en-US" sz="60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黑体 Std R" panose="020B0400000000000000" pitchFamily="34" charset="-128"/>
                  <a:ea typeface="微軟正黑體" panose="020B0604030504040204" pitchFamily="34" charset="-120"/>
                </a:rPr>
                <a:t>“</a:t>
              </a:r>
              <a:r>
                <a:rPr lang="en-US" altLang="zh-TW" sz="60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黑体 Std R" panose="020B0400000000000000" pitchFamily="34" charset="-128"/>
                  <a:ea typeface="微軟正黑體" panose="020B0604030504040204" pitchFamily="34" charset="-120"/>
                </a:rPr>
                <a:t>108</a:t>
              </a:r>
              <a:r>
                <a:rPr lang="zh-TW" altLang="en-US" sz="60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黑体 Std R" panose="020B0400000000000000" pitchFamily="34" charset="-128"/>
                  <a:ea typeface="微軟正黑體" panose="020B0604030504040204" pitchFamily="34" charset="-120"/>
                </a:rPr>
                <a:t>堂”</a:t>
              </a:r>
              <a:endParaRPr lang="zh-TW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黑体 Std R" panose="020B0400000000000000" pitchFamily="34" charset="-128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306938" y="-74588"/>
              <a:ext cx="58880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2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軟正黑體" panose="020B0604030504040204" pitchFamily="34" charset="-120"/>
                </a:rPr>
                <a:t>雲課程爲什麽與衆不同</a:t>
              </a:r>
              <a:r>
                <a:rPr lang="zh-TW" altLang="en-US" sz="28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軟正黑體" panose="020B0604030504040204" pitchFamily="34" charset="-120"/>
                </a:rPr>
                <a:t>！</a:t>
              </a:r>
              <a:endParaRPr lang="zh-TW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軟正黑體" panose="020B0604030504040204" pitchFamily="34" charset="-120"/>
                </a:rPr>
                <a:t>通識教育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1768980" y="1495072"/>
            <a:ext cx="3324314" cy="41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8D79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通識教育</a:t>
            </a:r>
          </a:p>
        </p:txBody>
      </p:sp>
      <p:sp>
        <p:nvSpPr>
          <p:cNvPr id="8" name="矩形 7"/>
          <p:cNvSpPr/>
          <p:nvPr/>
        </p:nvSpPr>
        <p:spPr>
          <a:xfrm>
            <a:off x="6758296" y="1495072"/>
            <a:ext cx="4871130" cy="41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C72C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生産及物料控制</a:t>
            </a:r>
            <a:r>
              <a:rPr lang="en-US" altLang="zh-TW" sz="2000" b="1" dirty="0">
                <a:solidFill>
                  <a:srgbClr val="C72C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PMC</a:t>
            </a:r>
            <a:r>
              <a:rPr lang="zh-TW" altLang="en-US" sz="2000" b="1" dirty="0">
                <a:solidFill>
                  <a:srgbClr val="C72C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衡計劃采購倉庫）</a:t>
            </a:r>
          </a:p>
        </p:txBody>
      </p:sp>
      <p:sp>
        <p:nvSpPr>
          <p:cNvPr id="9" name="矩形 8"/>
          <p:cNvSpPr/>
          <p:nvPr/>
        </p:nvSpPr>
        <p:spPr>
          <a:xfrm>
            <a:off x="6758296" y="4095071"/>
            <a:ext cx="4871130" cy="41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C72C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生産管理（設備、現場）</a:t>
            </a:r>
          </a:p>
        </p:txBody>
      </p:sp>
      <p:sp>
        <p:nvSpPr>
          <p:cNvPr id="6" name="椭圆 5"/>
          <p:cNvSpPr/>
          <p:nvPr/>
        </p:nvSpPr>
        <p:spPr>
          <a:xfrm>
            <a:off x="2161309" y="1306220"/>
            <a:ext cx="2626822" cy="7719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4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21932283-5BBE-4B4D-B996-B75BD33D4F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64878" r="68082" b="10721"/>
          <a:stretch/>
        </p:blipFill>
        <p:spPr>
          <a:xfrm>
            <a:off x="571334" y="1847374"/>
            <a:ext cx="5367758" cy="19554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54AB0B0-22DC-4B20-B705-1BE15AB528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8" t="72102" r="34870" b="15863"/>
          <a:stretch/>
        </p:blipFill>
        <p:spPr>
          <a:xfrm>
            <a:off x="571334" y="4150277"/>
            <a:ext cx="5351466" cy="9541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8489AA-21FD-4392-A249-3C885D661E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9" t="7938" r="1570" b="23333"/>
          <a:stretch/>
        </p:blipFill>
        <p:spPr>
          <a:xfrm>
            <a:off x="6650702" y="1734671"/>
            <a:ext cx="5102027" cy="50583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7C48078-74EB-449B-8356-CFC1A33172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77003" r="2774" b="2819"/>
          <a:stretch/>
        </p:blipFill>
        <p:spPr>
          <a:xfrm>
            <a:off x="571334" y="5451921"/>
            <a:ext cx="5351466" cy="131011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71334" y="-69739"/>
            <a:ext cx="10900115" cy="1569660"/>
            <a:chOff x="294875" y="-74588"/>
            <a:chExt cx="10900115" cy="1569660"/>
          </a:xfrm>
        </p:grpSpPr>
        <p:sp>
          <p:nvSpPr>
            <p:cNvPr id="8" name="矩形 7"/>
            <p:cNvSpPr/>
            <p:nvPr/>
          </p:nvSpPr>
          <p:spPr>
            <a:xfrm>
              <a:off x="294875" y="290557"/>
              <a:ext cx="525134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60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黑体 Std R" panose="020B0400000000000000" pitchFamily="34" charset="-128"/>
                  <a:ea typeface="微軟正黑體" panose="020B0604030504040204" pitchFamily="34" charset="-120"/>
                </a:rPr>
                <a:t>健峰</a:t>
              </a:r>
              <a:r>
                <a:rPr lang="zh-TW" altLang="en-US" sz="60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黑体 Std R" panose="020B0400000000000000" pitchFamily="34" charset="-128"/>
                  <a:ea typeface="微軟正黑體" panose="020B0604030504040204" pitchFamily="34" charset="-120"/>
                </a:rPr>
                <a:t>“</a:t>
              </a:r>
              <a:r>
                <a:rPr lang="en-US" altLang="zh-TW" sz="60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黑体 Std R" panose="020B0400000000000000" pitchFamily="34" charset="-128"/>
                  <a:ea typeface="微軟正黑體" panose="020B0604030504040204" pitchFamily="34" charset="-120"/>
                </a:rPr>
                <a:t>108</a:t>
              </a:r>
              <a:r>
                <a:rPr lang="zh-TW" altLang="en-US" sz="60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黑体 Std R" panose="020B0400000000000000" pitchFamily="34" charset="-128"/>
                  <a:ea typeface="微軟正黑體" panose="020B0604030504040204" pitchFamily="34" charset="-120"/>
                </a:rPr>
                <a:t>堂”</a:t>
              </a:r>
              <a:endParaRPr lang="zh-TW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黑体 Std R" panose="020B0400000000000000" pitchFamily="34" charset="-128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6938" y="-74588"/>
              <a:ext cx="58880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2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軟正黑體" panose="020B0604030504040204" pitchFamily="34" charset="-120"/>
                </a:rPr>
                <a:t>雲課程爲什麽與衆不同</a:t>
              </a:r>
              <a:r>
                <a:rPr lang="zh-TW" altLang="en-US" sz="28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軟正黑體" panose="020B0604030504040204" pitchFamily="34" charset="-120"/>
                </a:rPr>
                <a:t>！</a:t>
              </a:r>
              <a:endParaRPr lang="zh-TW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軟正黑體" panose="020B0604030504040204" pitchFamily="34" charset="-120"/>
                </a:rPr>
                <a:t>分職能部門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819648" y="1847374"/>
            <a:ext cx="4871130" cy="41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09529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經營管理</a:t>
            </a:r>
          </a:p>
        </p:txBody>
      </p:sp>
      <p:sp>
        <p:nvSpPr>
          <p:cNvPr id="12" name="矩形 11"/>
          <p:cNvSpPr/>
          <p:nvPr/>
        </p:nvSpPr>
        <p:spPr>
          <a:xfrm>
            <a:off x="888014" y="4054234"/>
            <a:ext cx="4871130" cy="41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C72C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技術研發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/>
          <a:srcRect l="67672" t="7051" r="997" b="21469"/>
          <a:stretch/>
        </p:blipFill>
        <p:spPr>
          <a:xfrm>
            <a:off x="6683397" y="1790843"/>
            <a:ext cx="5301776" cy="506715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88813" y="5412373"/>
            <a:ext cx="4871130" cy="41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C72C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財務</a:t>
            </a:r>
            <a:r>
              <a:rPr lang="en-US" altLang="zh-TW" sz="2000" b="1" dirty="0">
                <a:solidFill>
                  <a:srgbClr val="C72C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>
                <a:solidFill>
                  <a:srgbClr val="C72C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</a:t>
            </a:r>
          </a:p>
        </p:txBody>
      </p:sp>
      <p:sp>
        <p:nvSpPr>
          <p:cNvPr id="17" name="矩形 16"/>
          <p:cNvSpPr/>
          <p:nvPr/>
        </p:nvSpPr>
        <p:spPr>
          <a:xfrm>
            <a:off x="6845175" y="1734671"/>
            <a:ext cx="4871130" cy="41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C72C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品質管理</a:t>
            </a:r>
          </a:p>
        </p:txBody>
      </p:sp>
      <p:sp>
        <p:nvSpPr>
          <p:cNvPr id="18" name="矩形 17"/>
          <p:cNvSpPr/>
          <p:nvPr/>
        </p:nvSpPr>
        <p:spPr>
          <a:xfrm>
            <a:off x="6814358" y="3940684"/>
            <a:ext cx="4871130" cy="41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C72C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精益管理</a:t>
            </a:r>
          </a:p>
        </p:txBody>
      </p:sp>
      <p:sp>
        <p:nvSpPr>
          <p:cNvPr id="19" name="矩形 18"/>
          <p:cNvSpPr/>
          <p:nvPr/>
        </p:nvSpPr>
        <p:spPr>
          <a:xfrm>
            <a:off x="6814358" y="5352575"/>
            <a:ext cx="4871130" cy="41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C72C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智能製造</a:t>
            </a:r>
          </a:p>
        </p:txBody>
      </p:sp>
      <p:sp>
        <p:nvSpPr>
          <p:cNvPr id="20" name="椭圆 19"/>
          <p:cNvSpPr/>
          <p:nvPr/>
        </p:nvSpPr>
        <p:spPr>
          <a:xfrm>
            <a:off x="1941802" y="1734671"/>
            <a:ext cx="2626822" cy="5955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椭圆 21"/>
          <p:cNvSpPr/>
          <p:nvPr/>
        </p:nvSpPr>
        <p:spPr>
          <a:xfrm>
            <a:off x="2063790" y="3940684"/>
            <a:ext cx="2626822" cy="6452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椭圆 22"/>
          <p:cNvSpPr/>
          <p:nvPr/>
        </p:nvSpPr>
        <p:spPr>
          <a:xfrm>
            <a:off x="1941802" y="5280983"/>
            <a:ext cx="2626822" cy="5623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椭圆 23"/>
          <p:cNvSpPr/>
          <p:nvPr/>
        </p:nvSpPr>
        <p:spPr>
          <a:xfrm>
            <a:off x="7967329" y="1646477"/>
            <a:ext cx="2626822" cy="5955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椭圆 24"/>
          <p:cNvSpPr/>
          <p:nvPr/>
        </p:nvSpPr>
        <p:spPr>
          <a:xfrm>
            <a:off x="8049624" y="3852490"/>
            <a:ext cx="2626822" cy="5955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椭圆 25"/>
          <p:cNvSpPr/>
          <p:nvPr/>
        </p:nvSpPr>
        <p:spPr>
          <a:xfrm>
            <a:off x="7967329" y="5233246"/>
            <a:ext cx="2626822" cy="5955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23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/>
        </p:nvSpPr>
        <p:spPr>
          <a:xfrm>
            <a:off x="4427601" y="5364391"/>
            <a:ext cx="594426" cy="638939"/>
          </a:xfrm>
          <a:prstGeom prst="ellipse">
            <a:avLst/>
          </a:prstGeom>
          <a:gradFill flip="none" rotWithShape="1">
            <a:gsLst>
              <a:gs pos="0">
                <a:srgbClr val="C72C30">
                  <a:shade val="30000"/>
                  <a:satMod val="115000"/>
                </a:srgbClr>
              </a:gs>
              <a:gs pos="50000">
                <a:srgbClr val="C72C30">
                  <a:shade val="67500"/>
                  <a:satMod val="115000"/>
                </a:srgbClr>
              </a:gs>
              <a:gs pos="100000">
                <a:srgbClr val="C72C3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椭圆 17"/>
          <p:cNvSpPr/>
          <p:nvPr/>
        </p:nvSpPr>
        <p:spPr>
          <a:xfrm>
            <a:off x="4477479" y="3396625"/>
            <a:ext cx="594426" cy="638939"/>
          </a:xfrm>
          <a:prstGeom prst="ellipse">
            <a:avLst/>
          </a:prstGeom>
          <a:gradFill flip="none" rotWithShape="1">
            <a:gsLst>
              <a:gs pos="0">
                <a:srgbClr val="C72C30">
                  <a:shade val="30000"/>
                  <a:satMod val="115000"/>
                </a:srgbClr>
              </a:gs>
              <a:gs pos="50000">
                <a:srgbClr val="C72C30">
                  <a:shade val="67500"/>
                  <a:satMod val="115000"/>
                </a:srgbClr>
              </a:gs>
              <a:gs pos="100000">
                <a:srgbClr val="C72C3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FA21766-5440-4163-84F7-8A2F419FB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9532" b="24902"/>
          <a:stretch/>
        </p:blipFill>
        <p:spPr>
          <a:xfrm>
            <a:off x="5141489" y="1495072"/>
            <a:ext cx="6884804" cy="515606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94875" y="-74588"/>
            <a:ext cx="10900115" cy="1569660"/>
            <a:chOff x="294875" y="-74588"/>
            <a:chExt cx="10900115" cy="1569660"/>
          </a:xfrm>
        </p:grpSpPr>
        <p:sp>
          <p:nvSpPr>
            <p:cNvPr id="5" name="矩形 4"/>
            <p:cNvSpPr/>
            <p:nvPr/>
          </p:nvSpPr>
          <p:spPr>
            <a:xfrm>
              <a:off x="294875" y="290557"/>
              <a:ext cx="525134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60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黑体 Std R" panose="020B0400000000000000" pitchFamily="34" charset="-128"/>
                  <a:ea typeface="微軟正黑體" panose="020B0604030504040204" pitchFamily="34" charset="-120"/>
                </a:rPr>
                <a:t>健峰</a:t>
              </a:r>
              <a:r>
                <a:rPr lang="zh-TW" altLang="en-US" sz="60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黑体 Std R" panose="020B0400000000000000" pitchFamily="34" charset="-128"/>
                  <a:ea typeface="微軟正黑體" panose="020B0604030504040204" pitchFamily="34" charset="-120"/>
                </a:rPr>
                <a:t>“</a:t>
              </a:r>
              <a:r>
                <a:rPr lang="en-US" altLang="zh-TW" sz="60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黑体 Std R" panose="020B0400000000000000" pitchFamily="34" charset="-128"/>
                  <a:ea typeface="微軟正黑體" panose="020B0604030504040204" pitchFamily="34" charset="-120"/>
                </a:rPr>
                <a:t>108</a:t>
              </a:r>
              <a:r>
                <a:rPr lang="zh-TW" altLang="en-US" sz="60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黑体 Std R" panose="020B0400000000000000" pitchFamily="34" charset="-128"/>
                  <a:ea typeface="微軟正黑體" panose="020B0604030504040204" pitchFamily="34" charset="-120"/>
                </a:rPr>
                <a:t>堂”</a:t>
              </a:r>
              <a:endParaRPr lang="zh-TW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黑体 Std R" panose="020B0400000000000000" pitchFamily="34" charset="-128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306938" y="-74588"/>
              <a:ext cx="58880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2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軟正黑體" panose="020B0604030504040204" pitchFamily="34" charset="-120"/>
                </a:rPr>
                <a:t>雲課程爲什麽與衆不同</a:t>
              </a:r>
              <a:r>
                <a:rPr lang="zh-TW" altLang="en-US" sz="28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軟正黑體" panose="020B0604030504040204" pitchFamily="34" charset="-120"/>
                </a:rPr>
                <a:t>！</a:t>
              </a:r>
              <a:endParaRPr lang="zh-TW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軟正黑體" panose="020B0604030504040204" pitchFamily="34" charset="-120"/>
                </a:rPr>
                <a:t>分職能部門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6148326" y="1495072"/>
            <a:ext cx="4871130" cy="41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C72C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銷售管理</a:t>
            </a:r>
          </a:p>
        </p:txBody>
      </p:sp>
      <p:sp>
        <p:nvSpPr>
          <p:cNvPr id="8" name="矩形 7"/>
          <p:cNvSpPr/>
          <p:nvPr/>
        </p:nvSpPr>
        <p:spPr>
          <a:xfrm>
            <a:off x="6277964" y="3653918"/>
            <a:ext cx="4871130" cy="41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C72C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人力資源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77822" y="1860217"/>
            <a:ext cx="5591368" cy="2139047"/>
            <a:chOff x="191193" y="1306220"/>
            <a:chExt cx="5591368" cy="2139047"/>
          </a:xfrm>
        </p:grpSpPr>
        <p:sp>
          <p:nvSpPr>
            <p:cNvPr id="2" name="文本框 1"/>
            <p:cNvSpPr txBox="1"/>
            <p:nvPr/>
          </p:nvSpPr>
          <p:spPr>
            <a:xfrm>
              <a:off x="191193" y="1306220"/>
              <a:ext cx="2086494" cy="213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33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想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11675" y="2842628"/>
              <a:ext cx="3770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南构王天喜字体" panose="03000509000000000000" pitchFamily="65" charset="-122"/>
                  <a:ea typeface="南构王天喜字体" panose="03000509000000000000" pitchFamily="65" charset="-122"/>
                </a:rPr>
                <a:t>製造型企業所想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8238" y="3838440"/>
            <a:ext cx="5607994" cy="2154435"/>
            <a:chOff x="294875" y="3973482"/>
            <a:chExt cx="5607994" cy="2154435"/>
          </a:xfrm>
        </p:grpSpPr>
        <p:sp>
          <p:nvSpPr>
            <p:cNvPr id="11" name="文本框 10"/>
            <p:cNvSpPr txBox="1"/>
            <p:nvPr/>
          </p:nvSpPr>
          <p:spPr>
            <a:xfrm>
              <a:off x="294875" y="3973482"/>
              <a:ext cx="2086494" cy="213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33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做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131983" y="5543142"/>
              <a:ext cx="3770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  <a:latin typeface="南构王天喜字体" panose="03000509000000000000" pitchFamily="65" charset="-122"/>
                  <a:ea typeface="南构王天喜字体" panose="03000509000000000000" pitchFamily="65" charset="-122"/>
                </a:rPr>
                <a:t>制造型企業所需</a:t>
              </a:r>
            </a:p>
          </p:txBody>
        </p:sp>
      </p:grpSp>
      <p:sp>
        <p:nvSpPr>
          <p:cNvPr id="15" name="椭圆 14"/>
          <p:cNvSpPr/>
          <p:nvPr/>
        </p:nvSpPr>
        <p:spPr>
          <a:xfrm>
            <a:off x="5336769" y="4081417"/>
            <a:ext cx="1037325" cy="595574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椭圆 15"/>
          <p:cNvSpPr/>
          <p:nvPr/>
        </p:nvSpPr>
        <p:spPr>
          <a:xfrm>
            <a:off x="5336769" y="4941726"/>
            <a:ext cx="1037325" cy="595574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椭圆 16"/>
          <p:cNvSpPr/>
          <p:nvPr/>
        </p:nvSpPr>
        <p:spPr>
          <a:xfrm>
            <a:off x="5336769" y="5842788"/>
            <a:ext cx="1037325" cy="595574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40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8C05D85-B13A-4C68-AF70-5EDB2B2601DC}"/>
              </a:ext>
            </a:extLst>
          </p:cNvPr>
          <p:cNvSpPr/>
          <p:nvPr/>
        </p:nvSpPr>
        <p:spPr>
          <a:xfrm>
            <a:off x="1284190" y="180590"/>
            <a:ext cx="115710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健峰</a:t>
            </a:r>
            <a:r>
              <a:rPr lang="zh-TW" altLang="en-US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“</a:t>
            </a:r>
            <a:r>
              <a:rPr lang="en-US" altLang="zh-TW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108</a:t>
            </a:r>
            <a:r>
              <a:rPr lang="zh-TW" altLang="en-US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堂”</a:t>
            </a:r>
            <a:r>
              <a:rPr lang="zh-TW" altLang="en-US" sz="8800" b="1" kern="0" dirty="0">
                <a:solidFill>
                  <a:srgbClr val="C72C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雲課程特色！</a:t>
            </a:r>
            <a:endParaRPr lang="zh-TW" altLang="en-US" sz="8800" dirty="0">
              <a:solidFill>
                <a:srgbClr val="C72C30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A8734AAB-9491-462A-85CE-4FFF10903475}"/>
              </a:ext>
            </a:extLst>
          </p:cNvPr>
          <p:cNvGrpSpPr/>
          <p:nvPr/>
        </p:nvGrpSpPr>
        <p:grpSpPr>
          <a:xfrm>
            <a:off x="806463" y="1554000"/>
            <a:ext cx="11219830" cy="3684542"/>
            <a:chOff x="2375663" y="836900"/>
            <a:chExt cx="7784337" cy="435249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826F523-5A76-4F4C-B6A0-8DB3F550BE65}"/>
                </a:ext>
              </a:extLst>
            </p:cNvPr>
            <p:cNvSpPr/>
            <p:nvPr/>
          </p:nvSpPr>
          <p:spPr>
            <a:xfrm>
              <a:off x="2375663" y="1056599"/>
              <a:ext cx="7784337" cy="5040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手繪多邊形: 圖案 5">
              <a:extLst>
                <a:ext uri="{FF2B5EF4-FFF2-40B4-BE49-F238E27FC236}">
                  <a16:creationId xmlns:a16="http://schemas.microsoft.com/office/drawing/2014/main" id="{61A1E623-FD8D-48AE-81C5-505619F43466}"/>
                </a:ext>
              </a:extLst>
            </p:cNvPr>
            <p:cNvSpPr/>
            <p:nvPr/>
          </p:nvSpPr>
          <p:spPr>
            <a:xfrm>
              <a:off x="2438400" y="836900"/>
              <a:ext cx="7520614" cy="590400"/>
            </a:xfrm>
            <a:custGeom>
              <a:avLst/>
              <a:gdLst>
                <a:gd name="connsiteX0" fmla="*/ 0 w 5689600"/>
                <a:gd name="connsiteY0" fmla="*/ 98402 h 590400"/>
                <a:gd name="connsiteX1" fmla="*/ 98402 w 5689600"/>
                <a:gd name="connsiteY1" fmla="*/ 0 h 590400"/>
                <a:gd name="connsiteX2" fmla="*/ 5591198 w 5689600"/>
                <a:gd name="connsiteY2" fmla="*/ 0 h 590400"/>
                <a:gd name="connsiteX3" fmla="*/ 5689600 w 5689600"/>
                <a:gd name="connsiteY3" fmla="*/ 98402 h 590400"/>
                <a:gd name="connsiteX4" fmla="*/ 5689600 w 5689600"/>
                <a:gd name="connsiteY4" fmla="*/ 491998 h 590400"/>
                <a:gd name="connsiteX5" fmla="*/ 5591198 w 5689600"/>
                <a:gd name="connsiteY5" fmla="*/ 590400 h 590400"/>
                <a:gd name="connsiteX6" fmla="*/ 98402 w 5689600"/>
                <a:gd name="connsiteY6" fmla="*/ 590400 h 590400"/>
                <a:gd name="connsiteX7" fmla="*/ 0 w 5689600"/>
                <a:gd name="connsiteY7" fmla="*/ 491998 h 590400"/>
                <a:gd name="connsiteX8" fmla="*/ 0 w 5689600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9600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5591198" y="0"/>
                  </a:lnTo>
                  <a:cubicBezTo>
                    <a:pt x="5645544" y="0"/>
                    <a:pt x="5689600" y="44056"/>
                    <a:pt x="5689600" y="98402"/>
                  </a:cubicBezTo>
                  <a:lnTo>
                    <a:pt x="5689600" y="491998"/>
                  </a:lnTo>
                  <a:cubicBezTo>
                    <a:pt x="5689600" y="546344"/>
                    <a:pt x="5645544" y="590400"/>
                    <a:pt x="5591198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3874" tIns="28821" rIns="243874" bIns="2882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3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en-US" altLang="zh-TW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zh-TW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是由健峰企管集團經營，著重企業轉型升級，提供人才培養的平臺。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3E1FEDB-EAE6-4C94-92EC-3D219DE91624}"/>
                </a:ext>
              </a:extLst>
            </p:cNvPr>
            <p:cNvSpPr/>
            <p:nvPr/>
          </p:nvSpPr>
          <p:spPr>
            <a:xfrm>
              <a:off x="2375663" y="1963799"/>
              <a:ext cx="7784337" cy="504000"/>
            </a:xfrm>
            <a:prstGeom prst="rect">
              <a:avLst/>
            </a:prstGeom>
          </p:spPr>
          <p:style>
            <a:lnRef idx="2">
              <a:schemeClr val="accent5">
                <a:hueOff val="-1351709"/>
                <a:satOff val="-3484"/>
                <a:lumOff val="-235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70C53B6C-F9A8-4936-92B0-3C2DEE6A1109}"/>
                </a:ext>
              </a:extLst>
            </p:cNvPr>
            <p:cNvSpPr/>
            <p:nvPr/>
          </p:nvSpPr>
          <p:spPr>
            <a:xfrm>
              <a:off x="2438400" y="1744100"/>
              <a:ext cx="7520614" cy="590400"/>
            </a:xfrm>
            <a:custGeom>
              <a:avLst/>
              <a:gdLst>
                <a:gd name="connsiteX0" fmla="*/ 0 w 5689600"/>
                <a:gd name="connsiteY0" fmla="*/ 98402 h 590400"/>
                <a:gd name="connsiteX1" fmla="*/ 98402 w 5689600"/>
                <a:gd name="connsiteY1" fmla="*/ 0 h 590400"/>
                <a:gd name="connsiteX2" fmla="*/ 5591198 w 5689600"/>
                <a:gd name="connsiteY2" fmla="*/ 0 h 590400"/>
                <a:gd name="connsiteX3" fmla="*/ 5689600 w 5689600"/>
                <a:gd name="connsiteY3" fmla="*/ 98402 h 590400"/>
                <a:gd name="connsiteX4" fmla="*/ 5689600 w 5689600"/>
                <a:gd name="connsiteY4" fmla="*/ 491998 h 590400"/>
                <a:gd name="connsiteX5" fmla="*/ 5591198 w 5689600"/>
                <a:gd name="connsiteY5" fmla="*/ 590400 h 590400"/>
                <a:gd name="connsiteX6" fmla="*/ 98402 w 5689600"/>
                <a:gd name="connsiteY6" fmla="*/ 590400 h 590400"/>
                <a:gd name="connsiteX7" fmla="*/ 0 w 5689600"/>
                <a:gd name="connsiteY7" fmla="*/ 491998 h 590400"/>
                <a:gd name="connsiteX8" fmla="*/ 0 w 5689600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9600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5591198" y="0"/>
                  </a:lnTo>
                  <a:cubicBezTo>
                    <a:pt x="5645544" y="0"/>
                    <a:pt x="5689600" y="44056"/>
                    <a:pt x="5689600" y="98402"/>
                  </a:cubicBezTo>
                  <a:lnTo>
                    <a:pt x="5689600" y="491998"/>
                  </a:lnTo>
                  <a:cubicBezTo>
                    <a:pt x="5689600" y="546344"/>
                    <a:pt x="5645544" y="590400"/>
                    <a:pt x="5591198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351709"/>
                <a:satOff val="-3484"/>
                <a:lumOff val="-2353"/>
                <a:alphaOff val="0"/>
              </a:schemeClr>
            </a:fillRef>
            <a:effectRef idx="0">
              <a:schemeClr val="accent5">
                <a:hueOff val="-1351709"/>
                <a:satOff val="-3484"/>
                <a:lumOff val="-2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3874" tIns="28821" rIns="243874" bIns="2882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3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TW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授課老師均具備豐富的實務經驗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6048CCB-E27A-4CFC-BBD6-F10D156C8187}"/>
                </a:ext>
              </a:extLst>
            </p:cNvPr>
            <p:cNvSpPr/>
            <p:nvPr/>
          </p:nvSpPr>
          <p:spPr>
            <a:xfrm>
              <a:off x="2375663" y="2870999"/>
              <a:ext cx="7784337" cy="504000"/>
            </a:xfrm>
            <a:prstGeom prst="rect">
              <a:avLst/>
            </a:prstGeom>
          </p:spPr>
          <p:style>
            <a:lnRef idx="2">
              <a:schemeClr val="accent5">
                <a:hueOff val="-2703417"/>
                <a:satOff val="-6968"/>
                <a:lumOff val="-470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7031FCDC-60EB-40D3-9000-2198D8DD77D8}"/>
                </a:ext>
              </a:extLst>
            </p:cNvPr>
            <p:cNvSpPr/>
            <p:nvPr/>
          </p:nvSpPr>
          <p:spPr>
            <a:xfrm>
              <a:off x="2438400" y="2651300"/>
              <a:ext cx="7520614" cy="590400"/>
            </a:xfrm>
            <a:custGeom>
              <a:avLst/>
              <a:gdLst>
                <a:gd name="connsiteX0" fmla="*/ 0 w 5689600"/>
                <a:gd name="connsiteY0" fmla="*/ 98402 h 590400"/>
                <a:gd name="connsiteX1" fmla="*/ 98402 w 5689600"/>
                <a:gd name="connsiteY1" fmla="*/ 0 h 590400"/>
                <a:gd name="connsiteX2" fmla="*/ 5591198 w 5689600"/>
                <a:gd name="connsiteY2" fmla="*/ 0 h 590400"/>
                <a:gd name="connsiteX3" fmla="*/ 5689600 w 5689600"/>
                <a:gd name="connsiteY3" fmla="*/ 98402 h 590400"/>
                <a:gd name="connsiteX4" fmla="*/ 5689600 w 5689600"/>
                <a:gd name="connsiteY4" fmla="*/ 491998 h 590400"/>
                <a:gd name="connsiteX5" fmla="*/ 5591198 w 5689600"/>
                <a:gd name="connsiteY5" fmla="*/ 590400 h 590400"/>
                <a:gd name="connsiteX6" fmla="*/ 98402 w 5689600"/>
                <a:gd name="connsiteY6" fmla="*/ 590400 h 590400"/>
                <a:gd name="connsiteX7" fmla="*/ 0 w 5689600"/>
                <a:gd name="connsiteY7" fmla="*/ 491998 h 590400"/>
                <a:gd name="connsiteX8" fmla="*/ 0 w 5689600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9600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5591198" y="0"/>
                  </a:lnTo>
                  <a:cubicBezTo>
                    <a:pt x="5645544" y="0"/>
                    <a:pt x="5689600" y="44056"/>
                    <a:pt x="5689600" y="98402"/>
                  </a:cubicBezTo>
                  <a:lnTo>
                    <a:pt x="5689600" y="491998"/>
                  </a:lnTo>
                  <a:cubicBezTo>
                    <a:pt x="5689600" y="546344"/>
                    <a:pt x="5645544" y="590400"/>
                    <a:pt x="5591198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0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3874" tIns="28821" rIns="243874" bIns="2882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3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3.</a:t>
              </a:r>
              <a:r>
                <a:rPr lang="zh-TW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最接近製造業場景的學習課程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6B9CCB7-9D3E-4E38-9257-3B6418A00855}"/>
                </a:ext>
              </a:extLst>
            </p:cNvPr>
            <p:cNvSpPr/>
            <p:nvPr/>
          </p:nvSpPr>
          <p:spPr>
            <a:xfrm>
              <a:off x="2375663" y="3778199"/>
              <a:ext cx="7784337" cy="504000"/>
            </a:xfrm>
            <a:prstGeom prst="rect">
              <a:avLst/>
            </a:prstGeom>
          </p:spPr>
          <p:style>
            <a:lnRef idx="2">
              <a:schemeClr val="accent5">
                <a:hueOff val="-4055126"/>
                <a:satOff val="-10451"/>
                <a:lumOff val="-705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275DC7AB-6F81-4ACE-9A63-2AFA4E38497D}"/>
                </a:ext>
              </a:extLst>
            </p:cNvPr>
            <p:cNvSpPr/>
            <p:nvPr/>
          </p:nvSpPr>
          <p:spPr>
            <a:xfrm>
              <a:off x="2438400" y="3558500"/>
              <a:ext cx="7520614" cy="590400"/>
            </a:xfrm>
            <a:custGeom>
              <a:avLst/>
              <a:gdLst>
                <a:gd name="connsiteX0" fmla="*/ 0 w 5689600"/>
                <a:gd name="connsiteY0" fmla="*/ 98402 h 590400"/>
                <a:gd name="connsiteX1" fmla="*/ 98402 w 5689600"/>
                <a:gd name="connsiteY1" fmla="*/ 0 h 590400"/>
                <a:gd name="connsiteX2" fmla="*/ 5591198 w 5689600"/>
                <a:gd name="connsiteY2" fmla="*/ 0 h 590400"/>
                <a:gd name="connsiteX3" fmla="*/ 5689600 w 5689600"/>
                <a:gd name="connsiteY3" fmla="*/ 98402 h 590400"/>
                <a:gd name="connsiteX4" fmla="*/ 5689600 w 5689600"/>
                <a:gd name="connsiteY4" fmla="*/ 491998 h 590400"/>
                <a:gd name="connsiteX5" fmla="*/ 5591198 w 5689600"/>
                <a:gd name="connsiteY5" fmla="*/ 590400 h 590400"/>
                <a:gd name="connsiteX6" fmla="*/ 98402 w 5689600"/>
                <a:gd name="connsiteY6" fmla="*/ 590400 h 590400"/>
                <a:gd name="connsiteX7" fmla="*/ 0 w 5689600"/>
                <a:gd name="connsiteY7" fmla="*/ 491998 h 590400"/>
                <a:gd name="connsiteX8" fmla="*/ 0 w 5689600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9600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5591198" y="0"/>
                  </a:lnTo>
                  <a:cubicBezTo>
                    <a:pt x="5645544" y="0"/>
                    <a:pt x="5689600" y="44056"/>
                    <a:pt x="5689600" y="98402"/>
                  </a:cubicBezTo>
                  <a:lnTo>
                    <a:pt x="5689600" y="491998"/>
                  </a:lnTo>
                  <a:cubicBezTo>
                    <a:pt x="5689600" y="546344"/>
                    <a:pt x="5645544" y="590400"/>
                    <a:pt x="5591198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055126"/>
                <a:satOff val="-10451"/>
                <a:lumOff val="-7059"/>
                <a:alphaOff val="0"/>
              </a:schemeClr>
            </a:fillRef>
            <a:effectRef idx="0">
              <a:schemeClr val="accent5">
                <a:hueOff val="-4055126"/>
                <a:satOff val="-10451"/>
                <a:lumOff val="-705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3874" tIns="28821" rIns="243874" bIns="2882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4.</a:t>
              </a:r>
              <a:r>
                <a:rPr lang="zh-TW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課程涵蓋面廣，從産、銷、人、發、財、現場各類型，高、中、基各層級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3F191AF-9213-41A8-9AC5-70B98C9E719C}"/>
                </a:ext>
              </a:extLst>
            </p:cNvPr>
            <p:cNvSpPr/>
            <p:nvPr/>
          </p:nvSpPr>
          <p:spPr>
            <a:xfrm>
              <a:off x="2375663" y="4685399"/>
              <a:ext cx="7784337" cy="504000"/>
            </a:xfrm>
            <a:prstGeom prst="rect">
              <a:avLst/>
            </a:prstGeom>
          </p:spPr>
          <p:style>
            <a:lnRef idx="2">
              <a:schemeClr val="accent5">
                <a:hueOff val="-5406834"/>
                <a:satOff val="-13935"/>
                <a:lumOff val="-941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6C6D97BD-F0FD-471C-98F2-F9C12FD6A95D}"/>
                </a:ext>
              </a:extLst>
            </p:cNvPr>
            <p:cNvSpPr/>
            <p:nvPr/>
          </p:nvSpPr>
          <p:spPr>
            <a:xfrm>
              <a:off x="2438400" y="4465700"/>
              <a:ext cx="7520614" cy="590400"/>
            </a:xfrm>
            <a:custGeom>
              <a:avLst/>
              <a:gdLst>
                <a:gd name="connsiteX0" fmla="*/ 0 w 5689600"/>
                <a:gd name="connsiteY0" fmla="*/ 98402 h 590400"/>
                <a:gd name="connsiteX1" fmla="*/ 98402 w 5689600"/>
                <a:gd name="connsiteY1" fmla="*/ 0 h 590400"/>
                <a:gd name="connsiteX2" fmla="*/ 5591198 w 5689600"/>
                <a:gd name="connsiteY2" fmla="*/ 0 h 590400"/>
                <a:gd name="connsiteX3" fmla="*/ 5689600 w 5689600"/>
                <a:gd name="connsiteY3" fmla="*/ 98402 h 590400"/>
                <a:gd name="connsiteX4" fmla="*/ 5689600 w 5689600"/>
                <a:gd name="connsiteY4" fmla="*/ 491998 h 590400"/>
                <a:gd name="connsiteX5" fmla="*/ 5591198 w 5689600"/>
                <a:gd name="connsiteY5" fmla="*/ 590400 h 590400"/>
                <a:gd name="connsiteX6" fmla="*/ 98402 w 5689600"/>
                <a:gd name="connsiteY6" fmla="*/ 590400 h 590400"/>
                <a:gd name="connsiteX7" fmla="*/ 0 w 5689600"/>
                <a:gd name="connsiteY7" fmla="*/ 491998 h 590400"/>
                <a:gd name="connsiteX8" fmla="*/ 0 w 5689600"/>
                <a:gd name="connsiteY8" fmla="*/ 98402 h 5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9600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5591198" y="0"/>
                  </a:lnTo>
                  <a:cubicBezTo>
                    <a:pt x="5645544" y="0"/>
                    <a:pt x="5689600" y="44056"/>
                    <a:pt x="5689600" y="98402"/>
                  </a:cubicBezTo>
                  <a:lnTo>
                    <a:pt x="5689600" y="491998"/>
                  </a:lnTo>
                  <a:cubicBezTo>
                    <a:pt x="5689600" y="546344"/>
                    <a:pt x="5645544" y="590400"/>
                    <a:pt x="5591198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0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3874" tIns="28821" rIns="243874" bIns="2882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3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5.</a:t>
              </a:r>
              <a:r>
                <a:rPr lang="zh-TW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每個課程都經過淬煉提取，短、快、平，且能快速吸收。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969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91EDE0B-136D-4210-9244-00B4A10FA1C6}"/>
              </a:ext>
            </a:extLst>
          </p:cNvPr>
          <p:cNvSpPr/>
          <p:nvPr/>
        </p:nvSpPr>
        <p:spPr>
          <a:xfrm>
            <a:off x="985087" y="232918"/>
            <a:ext cx="115710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健峰</a:t>
            </a:r>
            <a:r>
              <a:rPr lang="zh-TW" altLang="en-US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“</a:t>
            </a:r>
            <a:r>
              <a:rPr lang="en-US" altLang="zh-TW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108</a:t>
            </a:r>
            <a:r>
              <a:rPr lang="zh-TW" altLang="en-US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堂”</a:t>
            </a:r>
            <a:r>
              <a:rPr lang="zh-TW" altLang="en-US" sz="8800" b="1" kern="0" dirty="0">
                <a:solidFill>
                  <a:srgbClr val="C72C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雲課程用途！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9150B0D-7FC0-454E-B3AA-F96565AF210A}"/>
              </a:ext>
            </a:extLst>
          </p:cNvPr>
          <p:cNvGrpSpPr/>
          <p:nvPr/>
        </p:nvGrpSpPr>
        <p:grpSpPr>
          <a:xfrm>
            <a:off x="766723" y="1812023"/>
            <a:ext cx="10658553" cy="4619156"/>
            <a:chOff x="690755" y="1913584"/>
            <a:chExt cx="10658553" cy="4269673"/>
          </a:xfrm>
        </p:grpSpPr>
        <p:sp>
          <p:nvSpPr>
            <p:cNvPr id="5" name="手繪多邊形: 圖案 4">
              <a:extLst>
                <a:ext uri="{FF2B5EF4-FFF2-40B4-BE49-F238E27FC236}">
                  <a16:creationId xmlns:a16="http://schemas.microsoft.com/office/drawing/2014/main" id="{9F55812F-5F7F-4432-9872-4828D46E82C4}"/>
                </a:ext>
              </a:extLst>
            </p:cNvPr>
            <p:cNvSpPr/>
            <p:nvPr/>
          </p:nvSpPr>
          <p:spPr>
            <a:xfrm>
              <a:off x="690755" y="1913584"/>
              <a:ext cx="2804882" cy="1682929"/>
            </a:xfrm>
            <a:custGeom>
              <a:avLst/>
              <a:gdLst>
                <a:gd name="connsiteX0" fmla="*/ 0 w 2804882"/>
                <a:gd name="connsiteY0" fmla="*/ 168293 h 1682929"/>
                <a:gd name="connsiteX1" fmla="*/ 168293 w 2804882"/>
                <a:gd name="connsiteY1" fmla="*/ 0 h 1682929"/>
                <a:gd name="connsiteX2" fmla="*/ 2636589 w 2804882"/>
                <a:gd name="connsiteY2" fmla="*/ 0 h 1682929"/>
                <a:gd name="connsiteX3" fmla="*/ 2804882 w 2804882"/>
                <a:gd name="connsiteY3" fmla="*/ 168293 h 1682929"/>
                <a:gd name="connsiteX4" fmla="*/ 2804882 w 2804882"/>
                <a:gd name="connsiteY4" fmla="*/ 1514636 h 1682929"/>
                <a:gd name="connsiteX5" fmla="*/ 2636589 w 2804882"/>
                <a:gd name="connsiteY5" fmla="*/ 1682929 h 1682929"/>
                <a:gd name="connsiteX6" fmla="*/ 168293 w 2804882"/>
                <a:gd name="connsiteY6" fmla="*/ 1682929 h 1682929"/>
                <a:gd name="connsiteX7" fmla="*/ 0 w 2804882"/>
                <a:gd name="connsiteY7" fmla="*/ 1514636 h 1682929"/>
                <a:gd name="connsiteX8" fmla="*/ 0 w 2804882"/>
                <a:gd name="connsiteY8" fmla="*/ 168293 h 168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4882" h="1682929">
                  <a:moveTo>
                    <a:pt x="0" y="168293"/>
                  </a:moveTo>
                  <a:cubicBezTo>
                    <a:pt x="0" y="75347"/>
                    <a:pt x="75347" y="0"/>
                    <a:pt x="168293" y="0"/>
                  </a:cubicBezTo>
                  <a:lnTo>
                    <a:pt x="2636589" y="0"/>
                  </a:lnTo>
                  <a:cubicBezTo>
                    <a:pt x="2729535" y="0"/>
                    <a:pt x="2804882" y="75347"/>
                    <a:pt x="2804882" y="168293"/>
                  </a:cubicBezTo>
                  <a:lnTo>
                    <a:pt x="2804882" y="1514636"/>
                  </a:lnTo>
                  <a:cubicBezTo>
                    <a:pt x="2804882" y="1607582"/>
                    <a:pt x="2729535" y="1682929"/>
                    <a:pt x="2636589" y="1682929"/>
                  </a:cubicBezTo>
                  <a:lnTo>
                    <a:pt x="168293" y="1682929"/>
                  </a:lnTo>
                  <a:cubicBezTo>
                    <a:pt x="75347" y="1682929"/>
                    <a:pt x="0" y="1607582"/>
                    <a:pt x="0" y="1514636"/>
                  </a:cubicBezTo>
                  <a:lnTo>
                    <a:pt x="0" y="16829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5971" tIns="155971" rIns="155971" bIns="155971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3200" b="1" kern="1200" baseline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適合內訓</a:t>
              </a:r>
            </a:p>
            <a:p>
              <a:pPr marL="114300" lvl="1" indent="-11430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1600" b="1" kern="1200" baseline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授課時間平均</a:t>
              </a:r>
              <a:r>
                <a:rPr lang="en-US" altLang="zh-TW" sz="1600" b="1" kern="1200" baseline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50~60</a:t>
              </a:r>
              <a:r>
                <a:rPr lang="zh-TW" altLang="en-US" sz="1600" b="1" kern="1200" baseline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分鐘左右，不影響工作、不受時間限制、不被疫情影響，靈活方便。</a:t>
              </a:r>
            </a:p>
          </p:txBody>
        </p:sp>
        <p:sp>
          <p:nvSpPr>
            <p:cNvPr id="6" name="手繪多邊形: 圖案 5">
              <a:extLst>
                <a:ext uri="{FF2B5EF4-FFF2-40B4-BE49-F238E27FC236}">
                  <a16:creationId xmlns:a16="http://schemas.microsoft.com/office/drawing/2014/main" id="{CE1BCB61-BACE-4F55-9AB4-203A07174014}"/>
                </a:ext>
              </a:extLst>
            </p:cNvPr>
            <p:cNvSpPr/>
            <p:nvPr/>
          </p:nvSpPr>
          <p:spPr>
            <a:xfrm>
              <a:off x="3742467" y="2407243"/>
              <a:ext cx="594635" cy="695610"/>
            </a:xfrm>
            <a:custGeom>
              <a:avLst/>
              <a:gdLst>
                <a:gd name="connsiteX0" fmla="*/ 0 w 594635"/>
                <a:gd name="connsiteY0" fmla="*/ 139122 h 695610"/>
                <a:gd name="connsiteX1" fmla="*/ 297318 w 594635"/>
                <a:gd name="connsiteY1" fmla="*/ 139122 h 695610"/>
                <a:gd name="connsiteX2" fmla="*/ 297318 w 594635"/>
                <a:gd name="connsiteY2" fmla="*/ 0 h 695610"/>
                <a:gd name="connsiteX3" fmla="*/ 594635 w 594635"/>
                <a:gd name="connsiteY3" fmla="*/ 347805 h 695610"/>
                <a:gd name="connsiteX4" fmla="*/ 297318 w 594635"/>
                <a:gd name="connsiteY4" fmla="*/ 695610 h 695610"/>
                <a:gd name="connsiteX5" fmla="*/ 297318 w 594635"/>
                <a:gd name="connsiteY5" fmla="*/ 556488 h 695610"/>
                <a:gd name="connsiteX6" fmla="*/ 0 w 594635"/>
                <a:gd name="connsiteY6" fmla="*/ 556488 h 695610"/>
                <a:gd name="connsiteX7" fmla="*/ 0 w 594635"/>
                <a:gd name="connsiteY7" fmla="*/ 139122 h 695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635" h="695610">
                  <a:moveTo>
                    <a:pt x="0" y="139122"/>
                  </a:moveTo>
                  <a:lnTo>
                    <a:pt x="297318" y="139122"/>
                  </a:lnTo>
                  <a:lnTo>
                    <a:pt x="297318" y="0"/>
                  </a:lnTo>
                  <a:lnTo>
                    <a:pt x="594635" y="347805"/>
                  </a:lnTo>
                  <a:lnTo>
                    <a:pt x="297318" y="695610"/>
                  </a:lnTo>
                  <a:lnTo>
                    <a:pt x="297318" y="556488"/>
                  </a:lnTo>
                  <a:lnTo>
                    <a:pt x="0" y="556488"/>
                  </a:lnTo>
                  <a:lnTo>
                    <a:pt x="0" y="13912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9122" rIns="178390" bIns="13912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b="1" kern="12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137AFAC8-13FF-4A74-81AB-EE2510DDAC30}"/>
                </a:ext>
              </a:extLst>
            </p:cNvPr>
            <p:cNvSpPr/>
            <p:nvPr/>
          </p:nvSpPr>
          <p:spPr>
            <a:xfrm>
              <a:off x="4617590" y="1913584"/>
              <a:ext cx="2804882" cy="1682929"/>
            </a:xfrm>
            <a:custGeom>
              <a:avLst/>
              <a:gdLst>
                <a:gd name="connsiteX0" fmla="*/ 0 w 2804882"/>
                <a:gd name="connsiteY0" fmla="*/ 168293 h 1682929"/>
                <a:gd name="connsiteX1" fmla="*/ 168293 w 2804882"/>
                <a:gd name="connsiteY1" fmla="*/ 0 h 1682929"/>
                <a:gd name="connsiteX2" fmla="*/ 2636589 w 2804882"/>
                <a:gd name="connsiteY2" fmla="*/ 0 h 1682929"/>
                <a:gd name="connsiteX3" fmla="*/ 2804882 w 2804882"/>
                <a:gd name="connsiteY3" fmla="*/ 168293 h 1682929"/>
                <a:gd name="connsiteX4" fmla="*/ 2804882 w 2804882"/>
                <a:gd name="connsiteY4" fmla="*/ 1514636 h 1682929"/>
                <a:gd name="connsiteX5" fmla="*/ 2636589 w 2804882"/>
                <a:gd name="connsiteY5" fmla="*/ 1682929 h 1682929"/>
                <a:gd name="connsiteX6" fmla="*/ 168293 w 2804882"/>
                <a:gd name="connsiteY6" fmla="*/ 1682929 h 1682929"/>
                <a:gd name="connsiteX7" fmla="*/ 0 w 2804882"/>
                <a:gd name="connsiteY7" fmla="*/ 1514636 h 1682929"/>
                <a:gd name="connsiteX8" fmla="*/ 0 w 2804882"/>
                <a:gd name="connsiteY8" fmla="*/ 168293 h 168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4882" h="1682929">
                  <a:moveTo>
                    <a:pt x="0" y="168293"/>
                  </a:moveTo>
                  <a:cubicBezTo>
                    <a:pt x="0" y="75347"/>
                    <a:pt x="75347" y="0"/>
                    <a:pt x="168293" y="0"/>
                  </a:cubicBezTo>
                  <a:lnTo>
                    <a:pt x="2636589" y="0"/>
                  </a:lnTo>
                  <a:cubicBezTo>
                    <a:pt x="2729535" y="0"/>
                    <a:pt x="2804882" y="75347"/>
                    <a:pt x="2804882" y="168293"/>
                  </a:cubicBezTo>
                  <a:lnTo>
                    <a:pt x="2804882" y="1514636"/>
                  </a:lnTo>
                  <a:cubicBezTo>
                    <a:pt x="2804882" y="1607582"/>
                    <a:pt x="2729535" y="1682929"/>
                    <a:pt x="2636589" y="1682929"/>
                  </a:cubicBezTo>
                  <a:lnTo>
                    <a:pt x="168293" y="1682929"/>
                  </a:lnTo>
                  <a:cubicBezTo>
                    <a:pt x="75347" y="1682929"/>
                    <a:pt x="0" y="1607582"/>
                    <a:pt x="0" y="1514636"/>
                  </a:cubicBezTo>
                  <a:lnTo>
                    <a:pt x="0" y="16829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731" tIns="140731" rIns="140731" bIns="140731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800" b="1" kern="1200" baseline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  <a:cs typeface="+mn-cs"/>
                </a:rPr>
                <a:t>新員工培訓</a:t>
              </a:r>
              <a:endParaRPr lang="en-US" altLang="zh-TW" sz="2800" b="1" kern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  <a:cs typeface="+mn-cs"/>
              </a:endParaRPr>
            </a:p>
            <a:p>
              <a:pPr marL="114300" lvl="1" indent="-114300" defTabSz="622300"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altLang="zh-TW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endParaRPr>
            </a:p>
            <a:p>
              <a:pPr marL="114300" lvl="1" indent="-114300" defTabSz="622300"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必備教材</a:t>
              </a:r>
            </a:p>
          </p:txBody>
        </p:sp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DE472A30-8100-42E3-B72D-DE4F2013FEEE}"/>
                </a:ext>
              </a:extLst>
            </p:cNvPr>
            <p:cNvSpPr/>
            <p:nvPr/>
          </p:nvSpPr>
          <p:spPr>
            <a:xfrm>
              <a:off x="7669302" y="2407243"/>
              <a:ext cx="594635" cy="695610"/>
            </a:xfrm>
            <a:custGeom>
              <a:avLst/>
              <a:gdLst>
                <a:gd name="connsiteX0" fmla="*/ 0 w 594635"/>
                <a:gd name="connsiteY0" fmla="*/ 139122 h 695610"/>
                <a:gd name="connsiteX1" fmla="*/ 297318 w 594635"/>
                <a:gd name="connsiteY1" fmla="*/ 139122 h 695610"/>
                <a:gd name="connsiteX2" fmla="*/ 297318 w 594635"/>
                <a:gd name="connsiteY2" fmla="*/ 0 h 695610"/>
                <a:gd name="connsiteX3" fmla="*/ 594635 w 594635"/>
                <a:gd name="connsiteY3" fmla="*/ 347805 h 695610"/>
                <a:gd name="connsiteX4" fmla="*/ 297318 w 594635"/>
                <a:gd name="connsiteY4" fmla="*/ 695610 h 695610"/>
                <a:gd name="connsiteX5" fmla="*/ 297318 w 594635"/>
                <a:gd name="connsiteY5" fmla="*/ 556488 h 695610"/>
                <a:gd name="connsiteX6" fmla="*/ 0 w 594635"/>
                <a:gd name="connsiteY6" fmla="*/ 556488 h 695610"/>
                <a:gd name="connsiteX7" fmla="*/ 0 w 594635"/>
                <a:gd name="connsiteY7" fmla="*/ 139122 h 695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635" h="695610">
                  <a:moveTo>
                    <a:pt x="0" y="139122"/>
                  </a:moveTo>
                  <a:lnTo>
                    <a:pt x="297318" y="139122"/>
                  </a:lnTo>
                  <a:lnTo>
                    <a:pt x="297318" y="0"/>
                  </a:lnTo>
                  <a:lnTo>
                    <a:pt x="594635" y="347805"/>
                  </a:lnTo>
                  <a:lnTo>
                    <a:pt x="297318" y="695610"/>
                  </a:lnTo>
                  <a:lnTo>
                    <a:pt x="297318" y="556488"/>
                  </a:lnTo>
                  <a:lnTo>
                    <a:pt x="0" y="556488"/>
                  </a:lnTo>
                  <a:lnTo>
                    <a:pt x="0" y="13912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9122" rIns="178390" bIns="13912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b="1" kern="12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" name="手繪多邊形: 圖案 8">
              <a:extLst>
                <a:ext uri="{FF2B5EF4-FFF2-40B4-BE49-F238E27FC236}">
                  <a16:creationId xmlns:a16="http://schemas.microsoft.com/office/drawing/2014/main" id="{CE0C0D68-79B4-457A-BFA7-4E28FE910762}"/>
                </a:ext>
              </a:extLst>
            </p:cNvPr>
            <p:cNvSpPr/>
            <p:nvPr/>
          </p:nvSpPr>
          <p:spPr>
            <a:xfrm>
              <a:off x="8544426" y="1913584"/>
              <a:ext cx="2804882" cy="1682929"/>
            </a:xfrm>
            <a:custGeom>
              <a:avLst/>
              <a:gdLst>
                <a:gd name="connsiteX0" fmla="*/ 0 w 2804882"/>
                <a:gd name="connsiteY0" fmla="*/ 168293 h 1682929"/>
                <a:gd name="connsiteX1" fmla="*/ 168293 w 2804882"/>
                <a:gd name="connsiteY1" fmla="*/ 0 h 1682929"/>
                <a:gd name="connsiteX2" fmla="*/ 2636589 w 2804882"/>
                <a:gd name="connsiteY2" fmla="*/ 0 h 1682929"/>
                <a:gd name="connsiteX3" fmla="*/ 2804882 w 2804882"/>
                <a:gd name="connsiteY3" fmla="*/ 168293 h 1682929"/>
                <a:gd name="connsiteX4" fmla="*/ 2804882 w 2804882"/>
                <a:gd name="connsiteY4" fmla="*/ 1514636 h 1682929"/>
                <a:gd name="connsiteX5" fmla="*/ 2636589 w 2804882"/>
                <a:gd name="connsiteY5" fmla="*/ 1682929 h 1682929"/>
                <a:gd name="connsiteX6" fmla="*/ 168293 w 2804882"/>
                <a:gd name="connsiteY6" fmla="*/ 1682929 h 1682929"/>
                <a:gd name="connsiteX7" fmla="*/ 0 w 2804882"/>
                <a:gd name="connsiteY7" fmla="*/ 1514636 h 1682929"/>
                <a:gd name="connsiteX8" fmla="*/ 0 w 2804882"/>
                <a:gd name="connsiteY8" fmla="*/ 168293 h 168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4882" h="1682929">
                  <a:moveTo>
                    <a:pt x="0" y="168293"/>
                  </a:moveTo>
                  <a:cubicBezTo>
                    <a:pt x="0" y="75347"/>
                    <a:pt x="75347" y="0"/>
                    <a:pt x="168293" y="0"/>
                  </a:cubicBezTo>
                  <a:lnTo>
                    <a:pt x="2636589" y="0"/>
                  </a:lnTo>
                  <a:cubicBezTo>
                    <a:pt x="2729535" y="0"/>
                    <a:pt x="2804882" y="75347"/>
                    <a:pt x="2804882" y="168293"/>
                  </a:cubicBezTo>
                  <a:lnTo>
                    <a:pt x="2804882" y="1514636"/>
                  </a:lnTo>
                  <a:cubicBezTo>
                    <a:pt x="2804882" y="1607582"/>
                    <a:pt x="2729535" y="1682929"/>
                    <a:pt x="2636589" y="1682929"/>
                  </a:cubicBezTo>
                  <a:lnTo>
                    <a:pt x="168293" y="1682929"/>
                  </a:lnTo>
                  <a:cubicBezTo>
                    <a:pt x="75347" y="1682929"/>
                    <a:pt x="0" y="1607582"/>
                    <a:pt x="0" y="1514636"/>
                  </a:cubicBezTo>
                  <a:lnTo>
                    <a:pt x="0" y="16829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731" tIns="140731" rIns="140731" bIns="140731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800" b="1" kern="1200" baseline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  <a:cs typeface="+mn-cs"/>
                </a:rPr>
                <a:t>基礎知識來源</a:t>
              </a:r>
            </a:p>
            <a:p>
              <a:pPr marL="114300" lvl="1" indent="-114300" defTabSz="622300"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altLang="zh-TW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endParaRPr>
            </a:p>
            <a:p>
              <a:pPr marL="114300" lvl="1" indent="-114300" defTabSz="622300"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基本任職能力知識的補充</a:t>
              </a:r>
            </a:p>
          </p:txBody>
        </p:sp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8925337B-6A4F-49AD-B6FA-6695236F11D0}"/>
                </a:ext>
              </a:extLst>
            </p:cNvPr>
            <p:cNvSpPr/>
            <p:nvPr/>
          </p:nvSpPr>
          <p:spPr>
            <a:xfrm>
              <a:off x="9599061" y="3783166"/>
              <a:ext cx="695611" cy="594636"/>
            </a:xfrm>
            <a:custGeom>
              <a:avLst/>
              <a:gdLst>
                <a:gd name="connsiteX0" fmla="*/ 0 w 594635"/>
                <a:gd name="connsiteY0" fmla="*/ 139122 h 695610"/>
                <a:gd name="connsiteX1" fmla="*/ 297318 w 594635"/>
                <a:gd name="connsiteY1" fmla="*/ 139122 h 695610"/>
                <a:gd name="connsiteX2" fmla="*/ 297318 w 594635"/>
                <a:gd name="connsiteY2" fmla="*/ 0 h 695610"/>
                <a:gd name="connsiteX3" fmla="*/ 594635 w 594635"/>
                <a:gd name="connsiteY3" fmla="*/ 347805 h 695610"/>
                <a:gd name="connsiteX4" fmla="*/ 297318 w 594635"/>
                <a:gd name="connsiteY4" fmla="*/ 695610 h 695610"/>
                <a:gd name="connsiteX5" fmla="*/ 297318 w 594635"/>
                <a:gd name="connsiteY5" fmla="*/ 556488 h 695610"/>
                <a:gd name="connsiteX6" fmla="*/ 0 w 594635"/>
                <a:gd name="connsiteY6" fmla="*/ 556488 h 695610"/>
                <a:gd name="connsiteX7" fmla="*/ 0 w 594635"/>
                <a:gd name="connsiteY7" fmla="*/ 139122 h 695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635" h="695610">
                  <a:moveTo>
                    <a:pt x="475708" y="1"/>
                  </a:moveTo>
                  <a:lnTo>
                    <a:pt x="475708" y="347806"/>
                  </a:lnTo>
                  <a:lnTo>
                    <a:pt x="594635" y="347806"/>
                  </a:lnTo>
                  <a:lnTo>
                    <a:pt x="297318" y="695609"/>
                  </a:lnTo>
                  <a:lnTo>
                    <a:pt x="0" y="347806"/>
                  </a:lnTo>
                  <a:lnTo>
                    <a:pt x="118927" y="347806"/>
                  </a:lnTo>
                  <a:lnTo>
                    <a:pt x="118927" y="1"/>
                  </a:lnTo>
                  <a:lnTo>
                    <a:pt x="475708" y="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123" tIns="0" rIns="139122" bIns="178391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b="1" kern="12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7A384EFF-A65A-45C8-8D2B-37BA6EB09D92}"/>
                </a:ext>
              </a:extLst>
            </p:cNvPr>
            <p:cNvSpPr/>
            <p:nvPr/>
          </p:nvSpPr>
          <p:spPr>
            <a:xfrm>
              <a:off x="8544426" y="4500328"/>
              <a:ext cx="2804882" cy="1682929"/>
            </a:xfrm>
            <a:custGeom>
              <a:avLst/>
              <a:gdLst>
                <a:gd name="connsiteX0" fmla="*/ 0 w 2804882"/>
                <a:gd name="connsiteY0" fmla="*/ 168293 h 1682929"/>
                <a:gd name="connsiteX1" fmla="*/ 168293 w 2804882"/>
                <a:gd name="connsiteY1" fmla="*/ 0 h 1682929"/>
                <a:gd name="connsiteX2" fmla="*/ 2636589 w 2804882"/>
                <a:gd name="connsiteY2" fmla="*/ 0 h 1682929"/>
                <a:gd name="connsiteX3" fmla="*/ 2804882 w 2804882"/>
                <a:gd name="connsiteY3" fmla="*/ 168293 h 1682929"/>
                <a:gd name="connsiteX4" fmla="*/ 2804882 w 2804882"/>
                <a:gd name="connsiteY4" fmla="*/ 1514636 h 1682929"/>
                <a:gd name="connsiteX5" fmla="*/ 2636589 w 2804882"/>
                <a:gd name="connsiteY5" fmla="*/ 1682929 h 1682929"/>
                <a:gd name="connsiteX6" fmla="*/ 168293 w 2804882"/>
                <a:gd name="connsiteY6" fmla="*/ 1682929 h 1682929"/>
                <a:gd name="connsiteX7" fmla="*/ 0 w 2804882"/>
                <a:gd name="connsiteY7" fmla="*/ 1514636 h 1682929"/>
                <a:gd name="connsiteX8" fmla="*/ 0 w 2804882"/>
                <a:gd name="connsiteY8" fmla="*/ 168293 h 168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4882" h="1682929">
                  <a:moveTo>
                    <a:pt x="0" y="168293"/>
                  </a:moveTo>
                  <a:cubicBezTo>
                    <a:pt x="0" y="75347"/>
                    <a:pt x="75347" y="0"/>
                    <a:pt x="168293" y="0"/>
                  </a:cubicBezTo>
                  <a:lnTo>
                    <a:pt x="2636589" y="0"/>
                  </a:lnTo>
                  <a:cubicBezTo>
                    <a:pt x="2729535" y="0"/>
                    <a:pt x="2804882" y="75347"/>
                    <a:pt x="2804882" y="168293"/>
                  </a:cubicBezTo>
                  <a:lnTo>
                    <a:pt x="2804882" y="1514636"/>
                  </a:lnTo>
                  <a:cubicBezTo>
                    <a:pt x="2804882" y="1607582"/>
                    <a:pt x="2729535" y="1682929"/>
                    <a:pt x="2636589" y="1682929"/>
                  </a:cubicBezTo>
                  <a:lnTo>
                    <a:pt x="168293" y="1682929"/>
                  </a:lnTo>
                  <a:cubicBezTo>
                    <a:pt x="75347" y="1682929"/>
                    <a:pt x="0" y="1607582"/>
                    <a:pt x="0" y="1514636"/>
                  </a:cubicBezTo>
                  <a:lnTo>
                    <a:pt x="0" y="16829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731" tIns="140731" rIns="140731" bIns="140731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800" b="1" kern="1200" baseline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  <a:cs typeface="+mn-cs"/>
                </a:rPr>
                <a:t>培養複合型人才</a:t>
              </a:r>
            </a:p>
            <a:p>
              <a:pPr marL="114300" lvl="1" indent="-114300" defTabSz="62230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altLang="zh-TW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endParaRPr>
            </a:p>
            <a:p>
              <a:pPr marL="114300" lvl="1" indent="-114300" defTabSz="62230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提供跨部門、跨職級學習的平臺。</a:t>
              </a:r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A70CA7DB-4792-4FF9-9059-9F78A9B8A402}"/>
                </a:ext>
              </a:extLst>
            </p:cNvPr>
            <p:cNvSpPr/>
            <p:nvPr/>
          </p:nvSpPr>
          <p:spPr>
            <a:xfrm>
              <a:off x="7702961" y="4993987"/>
              <a:ext cx="594636" cy="695610"/>
            </a:xfrm>
            <a:custGeom>
              <a:avLst/>
              <a:gdLst>
                <a:gd name="connsiteX0" fmla="*/ 0 w 594635"/>
                <a:gd name="connsiteY0" fmla="*/ 139122 h 695610"/>
                <a:gd name="connsiteX1" fmla="*/ 297318 w 594635"/>
                <a:gd name="connsiteY1" fmla="*/ 139122 h 695610"/>
                <a:gd name="connsiteX2" fmla="*/ 297318 w 594635"/>
                <a:gd name="connsiteY2" fmla="*/ 0 h 695610"/>
                <a:gd name="connsiteX3" fmla="*/ 594635 w 594635"/>
                <a:gd name="connsiteY3" fmla="*/ 347805 h 695610"/>
                <a:gd name="connsiteX4" fmla="*/ 297318 w 594635"/>
                <a:gd name="connsiteY4" fmla="*/ 695610 h 695610"/>
                <a:gd name="connsiteX5" fmla="*/ 297318 w 594635"/>
                <a:gd name="connsiteY5" fmla="*/ 556488 h 695610"/>
                <a:gd name="connsiteX6" fmla="*/ 0 w 594635"/>
                <a:gd name="connsiteY6" fmla="*/ 556488 h 695610"/>
                <a:gd name="connsiteX7" fmla="*/ 0 w 594635"/>
                <a:gd name="connsiteY7" fmla="*/ 139122 h 695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635" h="695610">
                  <a:moveTo>
                    <a:pt x="594635" y="556488"/>
                  </a:moveTo>
                  <a:lnTo>
                    <a:pt x="297317" y="556488"/>
                  </a:lnTo>
                  <a:lnTo>
                    <a:pt x="297317" y="695610"/>
                  </a:lnTo>
                  <a:lnTo>
                    <a:pt x="0" y="347805"/>
                  </a:lnTo>
                  <a:lnTo>
                    <a:pt x="297317" y="0"/>
                  </a:lnTo>
                  <a:lnTo>
                    <a:pt x="297317" y="139122"/>
                  </a:lnTo>
                  <a:lnTo>
                    <a:pt x="594635" y="139122"/>
                  </a:lnTo>
                  <a:lnTo>
                    <a:pt x="594635" y="556488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390" tIns="139122" rIns="1" bIns="13912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b="1" kern="12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07D9070C-770B-45B7-83DE-F46449B2FFA5}"/>
                </a:ext>
              </a:extLst>
            </p:cNvPr>
            <p:cNvSpPr/>
            <p:nvPr/>
          </p:nvSpPr>
          <p:spPr>
            <a:xfrm>
              <a:off x="4617590" y="4500328"/>
              <a:ext cx="2804882" cy="1682929"/>
            </a:xfrm>
            <a:custGeom>
              <a:avLst/>
              <a:gdLst>
                <a:gd name="connsiteX0" fmla="*/ 0 w 2804882"/>
                <a:gd name="connsiteY0" fmla="*/ 168293 h 1682929"/>
                <a:gd name="connsiteX1" fmla="*/ 168293 w 2804882"/>
                <a:gd name="connsiteY1" fmla="*/ 0 h 1682929"/>
                <a:gd name="connsiteX2" fmla="*/ 2636589 w 2804882"/>
                <a:gd name="connsiteY2" fmla="*/ 0 h 1682929"/>
                <a:gd name="connsiteX3" fmla="*/ 2804882 w 2804882"/>
                <a:gd name="connsiteY3" fmla="*/ 168293 h 1682929"/>
                <a:gd name="connsiteX4" fmla="*/ 2804882 w 2804882"/>
                <a:gd name="connsiteY4" fmla="*/ 1514636 h 1682929"/>
                <a:gd name="connsiteX5" fmla="*/ 2636589 w 2804882"/>
                <a:gd name="connsiteY5" fmla="*/ 1682929 h 1682929"/>
                <a:gd name="connsiteX6" fmla="*/ 168293 w 2804882"/>
                <a:gd name="connsiteY6" fmla="*/ 1682929 h 1682929"/>
                <a:gd name="connsiteX7" fmla="*/ 0 w 2804882"/>
                <a:gd name="connsiteY7" fmla="*/ 1514636 h 1682929"/>
                <a:gd name="connsiteX8" fmla="*/ 0 w 2804882"/>
                <a:gd name="connsiteY8" fmla="*/ 168293 h 168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4882" h="1682929">
                  <a:moveTo>
                    <a:pt x="0" y="168293"/>
                  </a:moveTo>
                  <a:cubicBezTo>
                    <a:pt x="0" y="75347"/>
                    <a:pt x="75347" y="0"/>
                    <a:pt x="168293" y="0"/>
                  </a:cubicBezTo>
                  <a:lnTo>
                    <a:pt x="2636589" y="0"/>
                  </a:lnTo>
                  <a:cubicBezTo>
                    <a:pt x="2729535" y="0"/>
                    <a:pt x="2804882" y="75347"/>
                    <a:pt x="2804882" y="168293"/>
                  </a:cubicBezTo>
                  <a:lnTo>
                    <a:pt x="2804882" y="1514636"/>
                  </a:lnTo>
                  <a:cubicBezTo>
                    <a:pt x="2804882" y="1607582"/>
                    <a:pt x="2729535" y="1682929"/>
                    <a:pt x="2636589" y="1682929"/>
                  </a:cubicBezTo>
                  <a:lnTo>
                    <a:pt x="168293" y="1682929"/>
                  </a:lnTo>
                  <a:cubicBezTo>
                    <a:pt x="75347" y="1682929"/>
                    <a:pt x="0" y="1607582"/>
                    <a:pt x="0" y="1514636"/>
                  </a:cubicBezTo>
                  <a:lnTo>
                    <a:pt x="0" y="16829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731" tIns="140731" rIns="140731" bIns="140731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800" b="1" kern="1200" baseline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  <a:cs typeface="+mn-cs"/>
                </a:rPr>
                <a:t>重複複訓</a:t>
              </a:r>
            </a:p>
            <a:p>
              <a:pPr marL="114300" lvl="1" indent="-114300" defTabSz="622300"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altLang="zh-TW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endParaRPr>
            </a:p>
            <a:p>
              <a:pPr marL="114300" lvl="1" indent="-114300" defTabSz="622300"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無次數限制，學會爲止</a:t>
              </a:r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3225A937-371D-4C2C-8046-CCBE53475413}"/>
                </a:ext>
              </a:extLst>
            </p:cNvPr>
            <p:cNvSpPr/>
            <p:nvPr/>
          </p:nvSpPr>
          <p:spPr>
            <a:xfrm>
              <a:off x="3776126" y="4993987"/>
              <a:ext cx="594636" cy="695610"/>
            </a:xfrm>
            <a:custGeom>
              <a:avLst/>
              <a:gdLst>
                <a:gd name="connsiteX0" fmla="*/ 0 w 594635"/>
                <a:gd name="connsiteY0" fmla="*/ 139122 h 695610"/>
                <a:gd name="connsiteX1" fmla="*/ 297318 w 594635"/>
                <a:gd name="connsiteY1" fmla="*/ 139122 h 695610"/>
                <a:gd name="connsiteX2" fmla="*/ 297318 w 594635"/>
                <a:gd name="connsiteY2" fmla="*/ 0 h 695610"/>
                <a:gd name="connsiteX3" fmla="*/ 594635 w 594635"/>
                <a:gd name="connsiteY3" fmla="*/ 347805 h 695610"/>
                <a:gd name="connsiteX4" fmla="*/ 297318 w 594635"/>
                <a:gd name="connsiteY4" fmla="*/ 695610 h 695610"/>
                <a:gd name="connsiteX5" fmla="*/ 297318 w 594635"/>
                <a:gd name="connsiteY5" fmla="*/ 556488 h 695610"/>
                <a:gd name="connsiteX6" fmla="*/ 0 w 594635"/>
                <a:gd name="connsiteY6" fmla="*/ 556488 h 695610"/>
                <a:gd name="connsiteX7" fmla="*/ 0 w 594635"/>
                <a:gd name="connsiteY7" fmla="*/ 139122 h 695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635" h="695610">
                  <a:moveTo>
                    <a:pt x="594635" y="556488"/>
                  </a:moveTo>
                  <a:lnTo>
                    <a:pt x="297317" y="556488"/>
                  </a:lnTo>
                  <a:lnTo>
                    <a:pt x="297317" y="695610"/>
                  </a:lnTo>
                  <a:lnTo>
                    <a:pt x="0" y="347805"/>
                  </a:lnTo>
                  <a:lnTo>
                    <a:pt x="297317" y="0"/>
                  </a:lnTo>
                  <a:lnTo>
                    <a:pt x="297317" y="139122"/>
                  </a:lnTo>
                  <a:lnTo>
                    <a:pt x="594635" y="139122"/>
                  </a:lnTo>
                  <a:lnTo>
                    <a:pt x="594635" y="556488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390" tIns="139122" rIns="1" bIns="13912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b="1" kern="12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84B502E8-DE67-4882-8B0B-6CFE2C298DAF}"/>
                </a:ext>
              </a:extLst>
            </p:cNvPr>
            <p:cNvSpPr/>
            <p:nvPr/>
          </p:nvSpPr>
          <p:spPr>
            <a:xfrm>
              <a:off x="690755" y="4500328"/>
              <a:ext cx="2804882" cy="1682929"/>
            </a:xfrm>
            <a:custGeom>
              <a:avLst/>
              <a:gdLst>
                <a:gd name="connsiteX0" fmla="*/ 0 w 2804882"/>
                <a:gd name="connsiteY0" fmla="*/ 168293 h 1682929"/>
                <a:gd name="connsiteX1" fmla="*/ 168293 w 2804882"/>
                <a:gd name="connsiteY1" fmla="*/ 0 h 1682929"/>
                <a:gd name="connsiteX2" fmla="*/ 2636589 w 2804882"/>
                <a:gd name="connsiteY2" fmla="*/ 0 h 1682929"/>
                <a:gd name="connsiteX3" fmla="*/ 2804882 w 2804882"/>
                <a:gd name="connsiteY3" fmla="*/ 168293 h 1682929"/>
                <a:gd name="connsiteX4" fmla="*/ 2804882 w 2804882"/>
                <a:gd name="connsiteY4" fmla="*/ 1514636 h 1682929"/>
                <a:gd name="connsiteX5" fmla="*/ 2636589 w 2804882"/>
                <a:gd name="connsiteY5" fmla="*/ 1682929 h 1682929"/>
                <a:gd name="connsiteX6" fmla="*/ 168293 w 2804882"/>
                <a:gd name="connsiteY6" fmla="*/ 1682929 h 1682929"/>
                <a:gd name="connsiteX7" fmla="*/ 0 w 2804882"/>
                <a:gd name="connsiteY7" fmla="*/ 1514636 h 1682929"/>
                <a:gd name="connsiteX8" fmla="*/ 0 w 2804882"/>
                <a:gd name="connsiteY8" fmla="*/ 168293 h 168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4882" h="1682929">
                  <a:moveTo>
                    <a:pt x="0" y="168293"/>
                  </a:moveTo>
                  <a:cubicBezTo>
                    <a:pt x="0" y="75347"/>
                    <a:pt x="75347" y="0"/>
                    <a:pt x="168293" y="0"/>
                  </a:cubicBezTo>
                  <a:lnTo>
                    <a:pt x="2636589" y="0"/>
                  </a:lnTo>
                  <a:cubicBezTo>
                    <a:pt x="2729535" y="0"/>
                    <a:pt x="2804882" y="75347"/>
                    <a:pt x="2804882" y="168293"/>
                  </a:cubicBezTo>
                  <a:lnTo>
                    <a:pt x="2804882" y="1514636"/>
                  </a:lnTo>
                  <a:cubicBezTo>
                    <a:pt x="2804882" y="1607582"/>
                    <a:pt x="2729535" y="1682929"/>
                    <a:pt x="2636589" y="1682929"/>
                  </a:cubicBezTo>
                  <a:lnTo>
                    <a:pt x="168293" y="1682929"/>
                  </a:lnTo>
                  <a:cubicBezTo>
                    <a:pt x="75347" y="1682929"/>
                    <a:pt x="0" y="1607582"/>
                    <a:pt x="0" y="1514636"/>
                  </a:cubicBezTo>
                  <a:lnTo>
                    <a:pt x="0" y="16829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40731" tIns="140731" rIns="140731" bIns="140731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800" b="1" kern="1200" baseline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  <a:cs typeface="+mn-cs"/>
                </a:rPr>
                <a:t>集體學習</a:t>
              </a:r>
            </a:p>
            <a:p>
              <a:pPr marL="114300" lvl="1" indent="-114300" defTabSz="62230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微软雅黑" panose="020B0503020204020204" pitchFamily="34" charset="-122"/>
                </a:rPr>
                <a:t>健峰提供企業組織集體學習的方式，方法，創新、有效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517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613306" y="193897"/>
            <a:ext cx="112794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健峰“白金、尊榮會員”</a:t>
            </a:r>
            <a:endParaRPr lang="en-US" altLang="zh-TW" sz="5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5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</a:t>
            </a:r>
            <a:r>
              <a:rPr lang="zh-TW" altLang="en-US" sz="54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在企業組織集體學員！</a:t>
            </a:r>
            <a:endParaRPr lang="zh-TW" altLang="en-US" sz="3600" i="1" dirty="0">
              <a:solidFill>
                <a:srgbClr val="C00000"/>
              </a:solidFill>
              <a:latin typeface="Adobe 黑体 Std R" panose="020B0400000000000000" pitchFamily="34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7"/>
          <a:stretch/>
        </p:blipFill>
        <p:spPr>
          <a:xfrm>
            <a:off x="687659" y="1966286"/>
            <a:ext cx="3600000" cy="20324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3"/>
          <a:stretch/>
        </p:blipFill>
        <p:spPr>
          <a:xfrm>
            <a:off x="4429815" y="1948223"/>
            <a:ext cx="3600000" cy="20686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6"/>
          <a:stretch/>
        </p:blipFill>
        <p:spPr>
          <a:xfrm>
            <a:off x="8171971" y="1966288"/>
            <a:ext cx="3600000" cy="20324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9"/>
          <a:stretch/>
        </p:blipFill>
        <p:spPr>
          <a:xfrm>
            <a:off x="687659" y="4271764"/>
            <a:ext cx="3600000" cy="21951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54" y="4271764"/>
            <a:ext cx="3600000" cy="21951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8"/>
          <a:stretch/>
        </p:blipFill>
        <p:spPr>
          <a:xfrm>
            <a:off x="8218449" y="4271764"/>
            <a:ext cx="3600000" cy="219512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65943" y="3599543"/>
            <a:ext cx="224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正欣消防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464629" y="3629437"/>
            <a:ext cx="224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禾隆新材料（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064629" y="3592629"/>
            <a:ext cx="224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禾隆新材料（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618343" y="5958115"/>
            <a:ext cx="224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雅戈爾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104958" y="5971039"/>
            <a:ext cx="224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緯誠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893592" y="5916170"/>
            <a:ext cx="224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卓新</a:t>
            </a:r>
          </a:p>
        </p:txBody>
      </p:sp>
    </p:spTree>
    <p:extLst>
      <p:ext uri="{BB962C8B-B14F-4D97-AF65-F5344CB8AC3E}">
        <p14:creationId xmlns:p14="http://schemas.microsoft.com/office/powerpoint/2010/main" val="151971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898650" y="1948223"/>
            <a:ext cx="3600000" cy="20686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7" b="4715"/>
          <a:stretch/>
        </p:blipFill>
        <p:spPr>
          <a:xfrm>
            <a:off x="4640806" y="1966288"/>
            <a:ext cx="3600000" cy="20505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7"/>
          <a:stretch/>
        </p:blipFill>
        <p:spPr>
          <a:xfrm>
            <a:off x="8382962" y="1948222"/>
            <a:ext cx="3600000" cy="206860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9"/>
          <a:stretch/>
        </p:blipFill>
        <p:spPr>
          <a:xfrm>
            <a:off x="898650" y="4173458"/>
            <a:ext cx="3600000" cy="1975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9"/>
          <a:stretch/>
        </p:blipFill>
        <p:spPr>
          <a:xfrm>
            <a:off x="4640806" y="4173458"/>
            <a:ext cx="3600000" cy="19756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962" y="4180858"/>
            <a:ext cx="3600000" cy="196821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13306" y="193897"/>
            <a:ext cx="112794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健峰“白金、尊榮會員”</a:t>
            </a:r>
            <a:endParaRPr lang="en-US" altLang="zh-TW" sz="5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5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</a:t>
            </a:r>
            <a:r>
              <a:rPr lang="zh-TW" altLang="en-US" sz="54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在企業組織集體學員！</a:t>
            </a:r>
            <a:endParaRPr lang="zh-TW" altLang="en-US" sz="3600" i="1" dirty="0">
              <a:solidFill>
                <a:srgbClr val="C00000"/>
              </a:solidFill>
              <a:latin typeface="Adobe 黑体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023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13306" y="193897"/>
            <a:ext cx="112794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健峰“白金、尊榮會員”</a:t>
            </a:r>
            <a:endParaRPr lang="en-US" altLang="zh-TW" sz="5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5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</a:t>
            </a:r>
            <a:r>
              <a:rPr lang="zh-TW" altLang="en-US" sz="54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在企業組織集體學員！</a:t>
            </a:r>
            <a:endParaRPr lang="zh-TW" altLang="en-US" sz="3600" i="1" dirty="0">
              <a:solidFill>
                <a:srgbClr val="C00000"/>
              </a:solidFill>
              <a:latin typeface="Adobe 黑体 Std R" panose="020B0400000000000000" pitchFamily="34" charset="-128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382962" y="4042417"/>
            <a:ext cx="3600000" cy="2050541"/>
            <a:chOff x="898650" y="1966288"/>
            <a:chExt cx="3600000" cy="205054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650" y="1966288"/>
              <a:ext cx="3600000" cy="205054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817643" y="3599543"/>
              <a:ext cx="2249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西子泵業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70060" y="3071266"/>
            <a:ext cx="3600000" cy="2068607"/>
            <a:chOff x="4640806" y="1948222"/>
            <a:chExt cx="3600000" cy="206860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447"/>
            <a:stretch/>
          </p:blipFill>
          <p:spPr>
            <a:xfrm>
              <a:off x="4640806" y="1948222"/>
              <a:ext cx="3600000" cy="2068607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5493443" y="3541146"/>
              <a:ext cx="2249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天杰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382962" y="1856773"/>
            <a:ext cx="3600000" cy="2050542"/>
            <a:chOff x="8382962" y="1966288"/>
            <a:chExt cx="3600000" cy="205054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27" b="4715"/>
            <a:stretch/>
          </p:blipFill>
          <p:spPr>
            <a:xfrm>
              <a:off x="8382962" y="1966288"/>
              <a:ext cx="3600000" cy="2050542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9302336" y="3541146"/>
              <a:ext cx="2249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恒遠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2" y="4042417"/>
            <a:ext cx="3930307" cy="22871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78" y="1156395"/>
            <a:ext cx="3932580" cy="2764346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193122" y="3427581"/>
            <a:ext cx="224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巴赫（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266011" y="5830269"/>
            <a:ext cx="224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巴赫（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17237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58411" y="2094808"/>
            <a:ext cx="7280986" cy="4529352"/>
            <a:chOff x="649356" y="1948070"/>
            <a:chExt cx="8437849" cy="475090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/>
            <a:srcRect b="21959"/>
            <a:stretch/>
          </p:blipFill>
          <p:spPr>
            <a:xfrm>
              <a:off x="649357" y="1948070"/>
              <a:ext cx="3600000" cy="210709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1999" y="1948070"/>
              <a:ext cx="4515206" cy="210709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356" y="4270974"/>
              <a:ext cx="8437849" cy="2428000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613306" y="193897"/>
            <a:ext cx="112794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健峰“白金、尊榮會員”</a:t>
            </a:r>
            <a:endParaRPr lang="en-US" altLang="zh-TW" sz="5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5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</a:t>
            </a:r>
            <a:r>
              <a:rPr lang="zh-TW" altLang="en-US" sz="54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在企業組織集體學員！</a:t>
            </a:r>
            <a:endParaRPr lang="zh-TW" altLang="en-US" sz="3600" i="1" dirty="0">
              <a:solidFill>
                <a:srgbClr val="C00000"/>
              </a:solidFill>
              <a:latin typeface="Adobe 黑体 Std R" panose="020B0400000000000000" pitchFamily="34" charset="-128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751919" y="1889646"/>
            <a:ext cx="4195214" cy="1455114"/>
            <a:chOff x="7726682" y="2318864"/>
            <a:chExt cx="4195214" cy="1455114"/>
          </a:xfrm>
        </p:grpSpPr>
        <p:sp>
          <p:nvSpPr>
            <p:cNvPr id="9" name="圆角矩形标注 8"/>
            <p:cNvSpPr/>
            <p:nvPr/>
          </p:nvSpPr>
          <p:spPr>
            <a:xfrm>
              <a:off x="7726682" y="2377441"/>
              <a:ext cx="4195214" cy="1396537"/>
            </a:xfrm>
            <a:prstGeom prst="wedgeRoundRectCallou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784873" y="2318864"/>
              <a:ext cx="40773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經過調查百家以上“白金、尊榮會員企業”結果：</a:t>
              </a:r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7751919" y="3491345"/>
            <a:ext cx="2697179" cy="914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圆角矩形 12"/>
          <p:cNvSpPr/>
          <p:nvPr/>
        </p:nvSpPr>
        <p:spPr>
          <a:xfrm>
            <a:off x="7751919" y="5802282"/>
            <a:ext cx="2697179" cy="914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379590" y="3491345"/>
            <a:ext cx="4939872" cy="32316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南构王天喜行书简" panose="00020600040101010101" pitchFamily="18" charset="-122"/>
                <a:ea typeface="南构王天喜行书简" panose="00020600040101010101" pitchFamily="18" charset="-122"/>
              </a:rPr>
              <a:t>”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南构王天喜行书简" panose="00020600040101010101" pitchFamily="18" charset="-122"/>
                <a:ea typeface="南构王天喜行书简" panose="00020600040101010101" pitchFamily="18" charset="-122"/>
              </a:rPr>
              <a:t>集體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南构王天喜行书简" panose="00020600040101010101" pitchFamily="18" charset="-122"/>
                <a:ea typeface="南构王天喜行书简" panose="00020600040101010101" pitchFamily="18" charset="-122"/>
              </a:rPr>
              <a:t>”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南构王天喜行书简" panose="00020600040101010101" pitchFamily="18" charset="-122"/>
                <a:ea typeface="南构王天喜行书简" panose="00020600040101010101" pitchFamily="18" charset="-122"/>
              </a:rPr>
              <a:t>學習</a:t>
            </a:r>
            <a:endParaRPr lang="en-US" altLang="zh-T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南构王天喜行书简" panose="00020600040101010101" pitchFamily="18" charset="-122"/>
              <a:ea typeface="南构王天喜行书简" panose="00020600040101010101" pitchFamily="18" charset="-122"/>
            </a:endParaRPr>
          </a:p>
          <a:p>
            <a:pPr algn="ctr"/>
            <a:r>
              <a:rPr lang="zh-TW" alt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南构王天喜行书简" panose="00020600040101010101" pitchFamily="18" charset="-122"/>
                <a:ea typeface="南构王天喜行书简" panose="00020600040101010101" pitchFamily="18" charset="-122"/>
              </a:rPr>
              <a:t>勝於</a:t>
            </a:r>
            <a:endParaRPr lang="en-US" altLang="zh-TW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南构王天喜行书简" panose="00020600040101010101" pitchFamily="18" charset="-122"/>
              <a:ea typeface="南构王天喜行书简" panose="00020600040101010101" pitchFamily="18" charset="-122"/>
            </a:endParaRPr>
          </a:p>
          <a:p>
            <a:pPr algn="ctr"/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南构王天喜行书简" panose="00020600040101010101" pitchFamily="18" charset="-122"/>
                <a:ea typeface="南构王天喜行书简" panose="00020600040101010101" pitchFamily="18" charset="-122"/>
              </a:rPr>
              <a:t>“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南构王天喜行书简" panose="00020600040101010101" pitchFamily="18" charset="-122"/>
                <a:ea typeface="南构王天喜行书简" panose="00020600040101010101" pitchFamily="18" charset="-122"/>
              </a:rPr>
              <a:t>個人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南构王天喜行书简" panose="00020600040101010101" pitchFamily="18" charset="-122"/>
                <a:ea typeface="南构王天喜行书简" panose="00020600040101010101" pitchFamily="18" charset="-122"/>
              </a:rPr>
              <a:t>”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南构王天喜行书简" panose="00020600040101010101" pitchFamily="18" charset="-122"/>
                <a:ea typeface="南构王天喜行书简" panose="00020600040101010101" pitchFamily="18" charset="-122"/>
              </a:rPr>
              <a:t>學習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南构王天喜行书简" panose="00020600040101010101" pitchFamily="18" charset="-122"/>
                <a:ea typeface="南构王天喜行书简" panose="00020600040101010101" pitchFamily="18" charset="-122"/>
              </a:rPr>
              <a:t>!</a:t>
            </a:r>
            <a:endParaRPr lang="zh-TW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南构王天喜行书简" panose="00020600040101010101" pitchFamily="18" charset="-122"/>
              <a:ea typeface="南构王天喜行书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973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26">
            <a:extLst>
              <a:ext uri="{FF2B5EF4-FFF2-40B4-BE49-F238E27FC236}">
                <a16:creationId xmlns:a16="http://schemas.microsoft.com/office/drawing/2014/main" id="{6E63024D-84D1-486A-ABA6-E386F39D24D9}"/>
              </a:ext>
            </a:extLst>
          </p:cNvPr>
          <p:cNvSpPr/>
          <p:nvPr/>
        </p:nvSpPr>
        <p:spPr>
          <a:xfrm rot="10800000" flipV="1">
            <a:off x="4910576" y="0"/>
            <a:ext cx="7281424" cy="5053263"/>
          </a:xfrm>
          <a:custGeom>
            <a:avLst/>
            <a:gdLst>
              <a:gd name="connsiteX0" fmla="*/ 6858000 w 6858000"/>
              <a:gd name="connsiteY0" fmla="*/ 91434 h 9215185"/>
              <a:gd name="connsiteX1" fmla="*/ 6858000 w 6858000"/>
              <a:gd name="connsiteY1" fmla="*/ 0 h 9215185"/>
              <a:gd name="connsiteX2" fmla="*/ 0 w 6858000"/>
              <a:gd name="connsiteY2" fmla="*/ 0 h 9215185"/>
              <a:gd name="connsiteX3" fmla="*/ 0 w 6858000"/>
              <a:gd name="connsiteY3" fmla="*/ 9215185 h 9215185"/>
              <a:gd name="connsiteX4" fmla="*/ 121917 w 6858000"/>
              <a:gd name="connsiteY4" fmla="*/ 9170361 h 9215185"/>
              <a:gd name="connsiteX5" fmla="*/ 3598235 w 6858000"/>
              <a:gd name="connsiteY5" fmla="*/ 4741165 h 9215185"/>
              <a:gd name="connsiteX6" fmla="*/ 6711936 w 6858000"/>
              <a:gd name="connsiteY6" fmla="*/ 161479 h 921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9215185">
                <a:moveTo>
                  <a:pt x="6858000" y="91434"/>
                </a:moveTo>
                <a:lnTo>
                  <a:pt x="6858000" y="0"/>
                </a:lnTo>
                <a:lnTo>
                  <a:pt x="0" y="0"/>
                </a:lnTo>
                <a:lnTo>
                  <a:pt x="0" y="9215185"/>
                </a:lnTo>
                <a:lnTo>
                  <a:pt x="121917" y="9170361"/>
                </a:lnTo>
                <a:cubicBezTo>
                  <a:pt x="3099683" y="8008777"/>
                  <a:pt x="-23848" y="4934242"/>
                  <a:pt x="3598235" y="4741165"/>
                </a:cubicBezTo>
                <a:cubicBezTo>
                  <a:pt x="6845787" y="4474189"/>
                  <a:pt x="5135547" y="1057556"/>
                  <a:pt x="6711936" y="161479"/>
                </a:cubicBezTo>
                <a:close/>
              </a:path>
            </a:pathLst>
          </a:custGeom>
          <a:gradFill flip="none" rotWithShape="1">
            <a:gsLst>
              <a:gs pos="0">
                <a:srgbClr val="5ADFFC"/>
              </a:gs>
              <a:gs pos="75000">
                <a:srgbClr val="338FF5"/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黑体 CN Bold" panose="020B0800000000000000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8B674E3-0F0A-4015-B902-51173A181436}"/>
              </a:ext>
            </a:extLst>
          </p:cNvPr>
          <p:cNvSpPr/>
          <p:nvPr/>
        </p:nvSpPr>
        <p:spPr>
          <a:xfrm>
            <a:off x="446049" y="2259396"/>
            <a:ext cx="11128917" cy="2714472"/>
          </a:xfrm>
          <a:prstGeom prst="rect">
            <a:avLst/>
          </a:prstGeom>
          <a:gradFill>
            <a:gsLst>
              <a:gs pos="0">
                <a:srgbClr val="64C3F2"/>
              </a:gs>
              <a:gs pos="88000">
                <a:srgbClr val="2C8BF4"/>
              </a:gs>
            </a:gsLst>
            <a:lin ang="5400000" scaled="1"/>
          </a:gradFill>
          <a:ln>
            <a:noFill/>
          </a:ln>
          <a:effectLst>
            <a:outerShdw blurRad="698500" dist="927100" dir="5400000" sx="82000" sy="8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96952" y="2288057"/>
            <a:ext cx="10627109" cy="247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0"/>
              </a:lnSpc>
              <a:defRPr/>
            </a:pPr>
            <a:r>
              <a:rPr lang="zh-TW" altLang="en-US" sz="6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怎麽取得</a:t>
            </a:r>
            <a:r>
              <a:rPr lang="zh-TW" altLang="en-US" sz="6600" b="1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“健峰雲課程”</a:t>
            </a:r>
            <a:endParaRPr lang="en-US" altLang="zh-TW" sz="6600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10000"/>
              </a:lnSpc>
              <a:defRPr/>
            </a:pPr>
            <a:r>
              <a:rPr lang="zh-TW" altLang="en-US" sz="4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健峰雲會員權益與優惠方案！</a:t>
            </a:r>
          </a:p>
        </p:txBody>
      </p:sp>
    </p:spTree>
    <p:extLst>
      <p:ext uri="{BB962C8B-B14F-4D97-AF65-F5344CB8AC3E}">
        <p14:creationId xmlns:p14="http://schemas.microsoft.com/office/powerpoint/2010/main" val="22413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26">
            <a:extLst>
              <a:ext uri="{FF2B5EF4-FFF2-40B4-BE49-F238E27FC236}">
                <a16:creationId xmlns:a16="http://schemas.microsoft.com/office/drawing/2014/main" id="{6E63024D-84D1-486A-ABA6-E386F39D24D9}"/>
              </a:ext>
            </a:extLst>
          </p:cNvPr>
          <p:cNvSpPr/>
          <p:nvPr/>
        </p:nvSpPr>
        <p:spPr>
          <a:xfrm rot="10800000" flipV="1">
            <a:off x="4910576" y="0"/>
            <a:ext cx="7281424" cy="5053263"/>
          </a:xfrm>
          <a:custGeom>
            <a:avLst/>
            <a:gdLst>
              <a:gd name="connsiteX0" fmla="*/ 6858000 w 6858000"/>
              <a:gd name="connsiteY0" fmla="*/ 91434 h 9215185"/>
              <a:gd name="connsiteX1" fmla="*/ 6858000 w 6858000"/>
              <a:gd name="connsiteY1" fmla="*/ 0 h 9215185"/>
              <a:gd name="connsiteX2" fmla="*/ 0 w 6858000"/>
              <a:gd name="connsiteY2" fmla="*/ 0 h 9215185"/>
              <a:gd name="connsiteX3" fmla="*/ 0 w 6858000"/>
              <a:gd name="connsiteY3" fmla="*/ 9215185 h 9215185"/>
              <a:gd name="connsiteX4" fmla="*/ 121917 w 6858000"/>
              <a:gd name="connsiteY4" fmla="*/ 9170361 h 9215185"/>
              <a:gd name="connsiteX5" fmla="*/ 3598235 w 6858000"/>
              <a:gd name="connsiteY5" fmla="*/ 4741165 h 9215185"/>
              <a:gd name="connsiteX6" fmla="*/ 6711936 w 6858000"/>
              <a:gd name="connsiteY6" fmla="*/ 161479 h 921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9215185">
                <a:moveTo>
                  <a:pt x="6858000" y="91434"/>
                </a:moveTo>
                <a:lnTo>
                  <a:pt x="6858000" y="0"/>
                </a:lnTo>
                <a:lnTo>
                  <a:pt x="0" y="0"/>
                </a:lnTo>
                <a:lnTo>
                  <a:pt x="0" y="9215185"/>
                </a:lnTo>
                <a:lnTo>
                  <a:pt x="121917" y="9170361"/>
                </a:lnTo>
                <a:cubicBezTo>
                  <a:pt x="3099683" y="8008777"/>
                  <a:pt x="-23848" y="4934242"/>
                  <a:pt x="3598235" y="4741165"/>
                </a:cubicBezTo>
                <a:cubicBezTo>
                  <a:pt x="6845787" y="4474189"/>
                  <a:pt x="5135547" y="1057556"/>
                  <a:pt x="6711936" y="161479"/>
                </a:cubicBezTo>
                <a:close/>
              </a:path>
            </a:pathLst>
          </a:custGeom>
          <a:gradFill flip="none" rotWithShape="1">
            <a:gsLst>
              <a:gs pos="0">
                <a:srgbClr val="5ADFFC"/>
              </a:gs>
              <a:gs pos="75000">
                <a:srgbClr val="338FF5"/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黑体 CN Bold" panose="020B0800000000000000" pitchFamily="34" charset="-122"/>
            </a:endParaRPr>
          </a:p>
        </p:txBody>
      </p:sp>
      <p:sp>
        <p:nvSpPr>
          <p:cNvPr id="8" name="任意多边形: 形状 26">
            <a:extLst>
              <a:ext uri="{FF2B5EF4-FFF2-40B4-BE49-F238E27FC236}">
                <a16:creationId xmlns:a16="http://schemas.microsoft.com/office/drawing/2014/main" id="{6E63024D-84D1-486A-ABA6-E386F39D24D9}"/>
              </a:ext>
            </a:extLst>
          </p:cNvPr>
          <p:cNvSpPr/>
          <p:nvPr/>
        </p:nvSpPr>
        <p:spPr>
          <a:xfrm rot="10800000" flipH="1">
            <a:off x="0" y="1804737"/>
            <a:ext cx="7281424" cy="5053263"/>
          </a:xfrm>
          <a:custGeom>
            <a:avLst/>
            <a:gdLst>
              <a:gd name="connsiteX0" fmla="*/ 6858000 w 6858000"/>
              <a:gd name="connsiteY0" fmla="*/ 91434 h 9215185"/>
              <a:gd name="connsiteX1" fmla="*/ 6858000 w 6858000"/>
              <a:gd name="connsiteY1" fmla="*/ 0 h 9215185"/>
              <a:gd name="connsiteX2" fmla="*/ 0 w 6858000"/>
              <a:gd name="connsiteY2" fmla="*/ 0 h 9215185"/>
              <a:gd name="connsiteX3" fmla="*/ 0 w 6858000"/>
              <a:gd name="connsiteY3" fmla="*/ 9215185 h 9215185"/>
              <a:gd name="connsiteX4" fmla="*/ 121917 w 6858000"/>
              <a:gd name="connsiteY4" fmla="*/ 9170361 h 9215185"/>
              <a:gd name="connsiteX5" fmla="*/ 3598235 w 6858000"/>
              <a:gd name="connsiteY5" fmla="*/ 4741165 h 9215185"/>
              <a:gd name="connsiteX6" fmla="*/ 6711936 w 6858000"/>
              <a:gd name="connsiteY6" fmla="*/ 161479 h 921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9215185">
                <a:moveTo>
                  <a:pt x="6858000" y="91434"/>
                </a:moveTo>
                <a:lnTo>
                  <a:pt x="6858000" y="0"/>
                </a:lnTo>
                <a:lnTo>
                  <a:pt x="0" y="0"/>
                </a:lnTo>
                <a:lnTo>
                  <a:pt x="0" y="9215185"/>
                </a:lnTo>
                <a:lnTo>
                  <a:pt x="121917" y="9170361"/>
                </a:lnTo>
                <a:cubicBezTo>
                  <a:pt x="3099683" y="8008777"/>
                  <a:pt x="-23848" y="4934242"/>
                  <a:pt x="3598235" y="4741165"/>
                </a:cubicBezTo>
                <a:cubicBezTo>
                  <a:pt x="6845787" y="4474189"/>
                  <a:pt x="5135547" y="1057556"/>
                  <a:pt x="6711936" y="161479"/>
                </a:cubicBezTo>
                <a:close/>
              </a:path>
            </a:pathLst>
          </a:custGeom>
          <a:gradFill flip="none" rotWithShape="1">
            <a:gsLst>
              <a:gs pos="0">
                <a:srgbClr val="5ADFFC"/>
              </a:gs>
              <a:gs pos="75000">
                <a:srgbClr val="338FF5"/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黑体 CN Bold" panose="020B0800000000000000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8B674E3-0F0A-4015-B902-51173A181436}"/>
              </a:ext>
            </a:extLst>
          </p:cNvPr>
          <p:cNvSpPr/>
          <p:nvPr/>
        </p:nvSpPr>
        <p:spPr>
          <a:xfrm>
            <a:off x="446049" y="2247821"/>
            <a:ext cx="11128917" cy="2667897"/>
          </a:xfrm>
          <a:prstGeom prst="rect">
            <a:avLst/>
          </a:prstGeom>
          <a:gradFill>
            <a:gsLst>
              <a:gs pos="0">
                <a:srgbClr val="64C3F2"/>
              </a:gs>
              <a:gs pos="88000">
                <a:srgbClr val="2C8BF4"/>
              </a:gs>
            </a:gsLst>
            <a:lin ang="5400000" scaled="1"/>
          </a:gradFill>
          <a:ln>
            <a:noFill/>
          </a:ln>
          <a:effectLst>
            <a:outerShdw blurRad="698500" dist="927100" dir="5400000" sx="82000" sy="8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96952" y="3223373"/>
            <a:ext cx="106271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TW" alt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軟正黑體" panose="020B0604030504040204" pitchFamily="34" charset="-120"/>
              </a:rPr>
              <a:t>企業培訓，根據調查，</a:t>
            </a:r>
            <a:r>
              <a:rPr lang="zh-TW" altLang="en-US" sz="6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軟正黑體" panose="020B0604030504040204" pitchFamily="34" charset="-120"/>
              </a:rPr>
              <a:t>哪個效果佳</a:t>
            </a:r>
            <a:r>
              <a:rPr lang="en-US" altLang="zh-TW" sz="6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軟正黑體" panose="020B0604030504040204" pitchFamily="34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8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9FE3F12-EF2B-4C2B-8DA1-3D9B6D947A7C}"/>
              </a:ext>
            </a:extLst>
          </p:cNvPr>
          <p:cNvSpPr txBox="1"/>
          <p:nvPr/>
        </p:nvSpPr>
        <p:spPr>
          <a:xfrm>
            <a:off x="764479" y="100571"/>
            <a:ext cx="10410024" cy="882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30000"/>
              </a:lnSpc>
              <a:defRPr/>
            </a:pPr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健峰雲會員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權益與優惠說明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32811" y="2781989"/>
            <a:ext cx="7106194" cy="70539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免費使用“</a:t>
            </a:r>
            <a:r>
              <a:rPr lang="zh-TW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健峰雲課程</a:t>
            </a:r>
            <a:r>
              <a:rPr lang="en-US" altLang="zh-TW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堂必修課程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”在線學習（合同期限內不限次數）</a:t>
            </a:r>
          </a:p>
        </p:txBody>
      </p:sp>
      <p:sp>
        <p:nvSpPr>
          <p:cNvPr id="7" name="矩形 6"/>
          <p:cNvSpPr/>
          <p:nvPr/>
        </p:nvSpPr>
        <p:spPr>
          <a:xfrm>
            <a:off x="4532811" y="4492270"/>
            <a:ext cx="7106194" cy="70539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免費加贈“</a:t>
            </a:r>
            <a:r>
              <a:rPr lang="zh-TW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健峰台灣公開班課程</a:t>
            </a:r>
            <a:r>
              <a:rPr lang="en-US" altLang="zh-TW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人次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價值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66342" y="2367120"/>
            <a:ext cx="3264060" cy="2526966"/>
            <a:chOff x="292266" y="2135081"/>
            <a:chExt cx="3195434" cy="2481154"/>
          </a:xfrm>
        </p:grpSpPr>
        <p:sp>
          <p:nvSpPr>
            <p:cNvPr id="3" name="Скругленный прямоугольник 14"/>
            <p:cNvSpPr/>
            <p:nvPr/>
          </p:nvSpPr>
          <p:spPr>
            <a:xfrm rot="2700000">
              <a:off x="649406" y="2135081"/>
              <a:ext cx="2481154" cy="2481154"/>
            </a:xfrm>
            <a:prstGeom prst="roundRect">
              <a:avLst>
                <a:gd name="adj" fmla="val 29917"/>
              </a:avLst>
            </a:prstGeom>
            <a:gradFill flip="none" rotWithShape="1">
              <a:gsLst>
                <a:gs pos="0">
                  <a:schemeClr val="accent4">
                    <a:lumMod val="75000"/>
                    <a:shade val="30000"/>
                    <a:satMod val="115000"/>
                  </a:schemeClr>
                </a:gs>
                <a:gs pos="50000">
                  <a:schemeClr val="accent4">
                    <a:lumMod val="75000"/>
                    <a:shade val="67500"/>
                    <a:satMod val="115000"/>
                  </a:schemeClr>
                </a:gs>
                <a:gs pos="100000">
                  <a:schemeClr val="accent4">
                    <a:lumMod val="7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017">
                <a:spcBef>
                  <a:spcPts val="900"/>
                </a:spcBef>
              </a:pPr>
              <a:endParaRPr lang="ru-RU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92266" y="2656930"/>
              <a:ext cx="3195434" cy="815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雲會員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4532811" y="1893272"/>
            <a:ext cx="7106194" cy="70539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簽約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萬，可享受“</a:t>
            </a:r>
            <a:r>
              <a:rPr lang="zh-TW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健峰雲課程</a:t>
            </a:r>
            <a:r>
              <a:rPr lang="en-US" altLang="zh-TW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健峰台灣公開班</a:t>
            </a:r>
            <a:r>
              <a:rPr lang="en-US" altLang="zh-TW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人次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</a:p>
        </p:txBody>
      </p:sp>
      <p:sp>
        <p:nvSpPr>
          <p:cNvPr id="11" name="矩形 10"/>
          <p:cNvSpPr/>
          <p:nvPr/>
        </p:nvSpPr>
        <p:spPr>
          <a:xfrm>
            <a:off x="4532811" y="3644739"/>
            <a:ext cx="7106194" cy="70539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免費使用“</a:t>
            </a:r>
            <a:r>
              <a:rPr lang="zh-TW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</a:t>
            </a:r>
            <a:r>
              <a:rPr lang="zh-TW" altLang="en-US" sz="20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峰雲課程</a:t>
            </a:r>
            <a:r>
              <a:rPr lang="en-US" altLang="zh-TW" sz="20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58</a:t>
            </a:r>
            <a:r>
              <a:rPr lang="zh-TW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堂選修課程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”在線學習（合同期限內不限次數）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3409406" y="3644739"/>
            <a:ext cx="600891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cxnSpLocks/>
          </p:cNvCxnSpPr>
          <p:nvPr/>
        </p:nvCxnSpPr>
        <p:spPr>
          <a:xfrm>
            <a:off x="4010297" y="2237278"/>
            <a:ext cx="0" cy="2495397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010297" y="2237278"/>
            <a:ext cx="522514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010297" y="3136711"/>
            <a:ext cx="522514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4010297" y="3964671"/>
            <a:ext cx="522514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010297" y="4732675"/>
            <a:ext cx="522514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95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282057" y="296609"/>
            <a:ext cx="121259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pitchFamily="34" charset="-128"/>
                <a:ea typeface="微軟正黑體" panose="020B0604030504040204" pitchFamily="34" charset="-120"/>
              </a:rPr>
              <a:t>健峰</a:t>
            </a:r>
            <a:r>
              <a:rPr lang="zh-TW" altLang="en-US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pitchFamily="34" charset="-128"/>
                <a:ea typeface="微軟正黑體" panose="020B0604030504040204" pitchFamily="34" charset="-120"/>
              </a:rPr>
              <a:t>“線下</a:t>
            </a:r>
            <a:r>
              <a:rPr lang="en-US" altLang="zh-TW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pitchFamily="34" charset="-128"/>
                <a:ea typeface="微軟正黑體" panose="020B0604030504040204" pitchFamily="34" charset="-120"/>
              </a:rPr>
              <a:t>20</a:t>
            </a:r>
            <a:r>
              <a:rPr lang="zh-TW" altLang="en-US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pitchFamily="34" charset="-128"/>
                <a:ea typeface="微軟正黑體" panose="020B0604030504040204" pitchFamily="34" charset="-120"/>
              </a:rPr>
              <a:t>餘種”</a:t>
            </a:r>
            <a:r>
              <a:rPr lang="zh-TW" altLang="en-US" sz="3200" b="1" kern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pitchFamily="34" charset="-128"/>
                <a:ea typeface="微軟正黑體" panose="020B0604030504040204" pitchFamily="34" charset="-120"/>
              </a:rPr>
              <a:t>培訓課程，在</a:t>
            </a:r>
            <a:r>
              <a:rPr lang="zh-TW" altLang="en-US" sz="4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pitchFamily="34" charset="-128"/>
                <a:ea typeface="微軟正黑體" panose="020B0604030504040204" pitchFamily="34" charset="-120"/>
              </a:rPr>
              <a:t>健峰</a:t>
            </a:r>
            <a:r>
              <a:rPr lang="zh-TW" altLang="en-US" sz="3200" b="1" kern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pitchFamily="34" charset="-128"/>
                <a:ea typeface="微軟正黑體" panose="020B0604030504040204" pitchFamily="34" charset="-120"/>
              </a:rPr>
              <a:t>滾動式開課</a:t>
            </a:r>
            <a:r>
              <a:rPr lang="zh-TW" altLang="en-US" b="1" kern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pitchFamily="34" charset="-128"/>
                <a:ea typeface="微軟正黑體" panose="020B0604030504040204" pitchFamily="34" charset="-120"/>
              </a:rPr>
              <a:t>！</a:t>
            </a:r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dobe 黑体 Std R" panose="020B0400000000000000" pitchFamily="34" charset="-128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C4A04EB-42C1-4C66-8BCF-4104CF76C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848005"/>
              </p:ext>
            </p:extLst>
          </p:nvPr>
        </p:nvGraphicFramePr>
        <p:xfrm>
          <a:off x="613458" y="1066050"/>
          <a:ext cx="10833905" cy="53929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7812">
                  <a:extLst>
                    <a:ext uri="{9D8B030D-6E8A-4147-A177-3AD203B41FA5}">
                      <a16:colId xmlns:a16="http://schemas.microsoft.com/office/drawing/2014/main" val="2128760447"/>
                    </a:ext>
                  </a:extLst>
                </a:gridCol>
                <a:gridCol w="4971858">
                  <a:extLst>
                    <a:ext uri="{9D8B030D-6E8A-4147-A177-3AD203B41FA5}">
                      <a16:colId xmlns:a16="http://schemas.microsoft.com/office/drawing/2014/main" val="3361176186"/>
                    </a:ext>
                  </a:extLst>
                </a:gridCol>
                <a:gridCol w="1175916">
                  <a:extLst>
                    <a:ext uri="{9D8B030D-6E8A-4147-A177-3AD203B41FA5}">
                      <a16:colId xmlns:a16="http://schemas.microsoft.com/office/drawing/2014/main" val="3747867887"/>
                    </a:ext>
                  </a:extLst>
                </a:gridCol>
                <a:gridCol w="1608118">
                  <a:extLst>
                    <a:ext uri="{9D8B030D-6E8A-4147-A177-3AD203B41FA5}">
                      <a16:colId xmlns:a16="http://schemas.microsoft.com/office/drawing/2014/main" val="2477719553"/>
                    </a:ext>
                  </a:extLst>
                </a:gridCol>
                <a:gridCol w="1024285">
                  <a:extLst>
                    <a:ext uri="{9D8B030D-6E8A-4147-A177-3AD203B41FA5}">
                      <a16:colId xmlns:a16="http://schemas.microsoft.com/office/drawing/2014/main" val="809499642"/>
                    </a:ext>
                  </a:extLst>
                </a:gridCol>
                <a:gridCol w="1175916">
                  <a:extLst>
                    <a:ext uri="{9D8B030D-6E8A-4147-A177-3AD203B41FA5}">
                      <a16:colId xmlns:a16="http://schemas.microsoft.com/office/drawing/2014/main" val="1915811823"/>
                    </a:ext>
                  </a:extLst>
                </a:gridCol>
              </a:tblGrid>
              <a:tr h="354375">
                <a:tc>
                  <a:txBody>
                    <a:bodyPr/>
                    <a:lstStyle/>
                    <a:p>
                      <a:pPr algn="ctr"/>
                      <a:r>
                        <a:rPr lang="zh-TW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序號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 程 名 稱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時數</a:t>
                      </a:r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堂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開課日期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開班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地點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extLst>
                  <a:ext uri="{0D108BD9-81ED-4DB2-BD59-A6C34878D82A}">
                    <a16:rowId xmlns:a16="http://schemas.microsoft.com/office/drawing/2014/main" val="1744635477"/>
                  </a:ext>
                </a:extLst>
              </a:tr>
              <a:tr h="415547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儀器校正人員訓練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05.17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9.06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rowSpan="14">
                  <a:txBody>
                    <a:bodyPr/>
                    <a:lstStyle/>
                    <a:p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中壢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遠距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extLst>
                  <a:ext uri="{0D108BD9-81ED-4DB2-BD59-A6C34878D82A}">
                    <a16:rowId xmlns:a16="http://schemas.microsoft.com/office/drawing/2014/main" val="3012238236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02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活用</a:t>
                      </a:r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QC</a:t>
                      </a:r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七手法改善問題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05.26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494171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03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5WHY</a:t>
                      </a:r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分析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06.21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11.16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782248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04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ISO 14001</a:t>
                      </a:r>
                      <a:r>
                        <a:rPr lang="zh-TW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內稽人員訓練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06.17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12.16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388507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05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採購溝通與談判技巧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6.28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05141"/>
                  </a:ext>
                </a:extLst>
              </a:tr>
              <a:tr h="329063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AIAG-VDA FMEA</a:t>
                      </a:r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失效模式與效應分析培訓班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12H/2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6.16~6.17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846279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07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ISO 45001 </a:t>
                      </a:r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內稽人員訓練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07.06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215928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落實</a:t>
                      </a:r>
                      <a:r>
                        <a:rPr lang="en-US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5S</a:t>
                      </a:r>
                      <a:r>
                        <a:rPr lang="zh-TW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活動，做好現場管理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07.29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346662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VDA6.3(2016)</a:t>
                      </a:r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過程稽核人員培訓班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12H/2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07.12~07.13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189860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班組長建設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08.12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215320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生產流程優化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08.18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009417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邁向零不良的製程管制實務</a:t>
                      </a:r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-SPC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08.24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938453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</a:t>
                      </a:r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QC</a:t>
                      </a:r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七大手法活用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08.30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113812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倉儲物料管理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09.22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573983"/>
                  </a:ext>
                </a:extLst>
              </a:tr>
              <a:tr h="329063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問題解決型及課題達成型</a:t>
                      </a:r>
                      <a:r>
                        <a:rPr lang="en-US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QC-STORY</a:t>
                      </a:r>
                      <a:r>
                        <a:rPr lang="zh-TW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之應用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09.15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extLst>
                  <a:ext uri="{0D108BD9-81ED-4DB2-BD59-A6C34878D82A}">
                    <a16:rowId xmlns:a16="http://schemas.microsoft.com/office/drawing/2014/main" val="3002661837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簡報技巧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09.28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extLst>
                  <a:ext uri="{0D108BD9-81ED-4DB2-BD59-A6C34878D82A}">
                    <a16:rowId xmlns:a16="http://schemas.microsoft.com/office/drawing/2014/main" val="2507134684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看板與目視化管理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10.06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extLst>
                  <a:ext uri="{0D108BD9-81ED-4DB2-BD59-A6C34878D82A}">
                    <a16:rowId xmlns:a16="http://schemas.microsoft.com/office/drawing/2014/main" val="2010912218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時間管理與執行力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10.13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中壢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遠距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extLst>
                  <a:ext uri="{0D108BD9-81ED-4DB2-BD59-A6C34878D82A}">
                    <a16:rowId xmlns:a16="http://schemas.microsoft.com/office/drawing/2014/main" val="4109464944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ISO 9001</a:t>
                      </a:r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內稽人員訓練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10.20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68628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尋找真因七手法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10.27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374716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8D</a:t>
                      </a:r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改善手法運用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11.09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107696"/>
                  </a:ext>
                </a:extLst>
              </a:tr>
              <a:tr h="164532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IATF 16949</a:t>
                      </a:r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內稽人員訓練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11.23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945750"/>
                  </a:ext>
                </a:extLst>
              </a:tr>
              <a:tr h="239415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IE</a:t>
                      </a:r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合理化降低成本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12.08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033700"/>
                  </a:ext>
                </a:extLst>
              </a:tr>
              <a:tr h="239415"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TPM</a:t>
                      </a:r>
                      <a:r>
                        <a:rPr lang="zh-TW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全面生產管理概論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6H/1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12.22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11448" marR="11448" marT="0" marB="0"/>
                </a:tc>
                <a:extLst>
                  <a:ext uri="{0D108BD9-81ED-4DB2-BD59-A6C34878D82A}">
                    <a16:rowId xmlns:a16="http://schemas.microsoft.com/office/drawing/2014/main" val="1030818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308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9FE3F12-EF2B-4C2B-8DA1-3D9B6D947A7C}"/>
              </a:ext>
            </a:extLst>
          </p:cNvPr>
          <p:cNvSpPr txBox="1"/>
          <p:nvPr/>
        </p:nvSpPr>
        <p:spPr>
          <a:xfrm>
            <a:off x="749247" y="285684"/>
            <a:ext cx="10939548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  <a:defRPr/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無論您的企業在哪個階段、</a:t>
            </a:r>
            <a:r>
              <a:rPr lang="zh-TW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健峰都有適合的解决方案！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28705" y="1147156"/>
            <a:ext cx="1263535" cy="3241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918959" y="1147155"/>
            <a:ext cx="1684714" cy="3241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793076" y="1130531"/>
            <a:ext cx="654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企業不同發展階段都會  </a:t>
            </a:r>
            <a:r>
              <a:rPr lang="zh-TW" altLang="en-US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遇到瓶頸點 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  </a:t>
            </a:r>
            <a:r>
              <a:rPr lang="zh-TW" altLang="en-US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必須突破的重點</a:t>
            </a:r>
          </a:p>
        </p:txBody>
      </p:sp>
      <p:graphicFrame>
        <p:nvGraphicFramePr>
          <p:cNvPr id="7" name="内容占位符 5">
            <a:extLst>
              <a:ext uri="{FF2B5EF4-FFF2-40B4-BE49-F238E27FC236}">
                <a16:creationId xmlns:a16="http://schemas.microsoft.com/office/drawing/2014/main" id="{C75BE392-47D0-A048-A5E5-CDD18400AB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4188294"/>
              </p:ext>
            </p:extLst>
          </p:nvPr>
        </p:nvGraphicFramePr>
        <p:xfrm>
          <a:off x="609600" y="1375833"/>
          <a:ext cx="10972800" cy="474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上箭头标注 7">
            <a:extLst>
              <a:ext uri="{FF2B5EF4-FFF2-40B4-BE49-F238E27FC236}">
                <a16:creationId xmlns:a16="http://schemas.microsoft.com/office/drawing/2014/main" id="{91741377-F73A-AE4D-BC78-0A466F4CB1AC}"/>
              </a:ext>
            </a:extLst>
          </p:cNvPr>
          <p:cNvSpPr/>
          <p:nvPr/>
        </p:nvSpPr>
        <p:spPr>
          <a:xfrm>
            <a:off x="2837576" y="4876801"/>
            <a:ext cx="2228536" cy="1788480"/>
          </a:xfrm>
          <a:prstGeom prst="upArrow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組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織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職責與能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力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標準化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en-US" altLang="zh-TW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5S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現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場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管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理</a:t>
            </a:r>
            <a:r>
              <a:rPr kumimoji="1" lang="en-US" altLang="zh-TW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</a:p>
        </p:txBody>
      </p:sp>
      <p:sp>
        <p:nvSpPr>
          <p:cNvPr id="9" name="上箭头标注 8">
            <a:extLst>
              <a:ext uri="{FF2B5EF4-FFF2-40B4-BE49-F238E27FC236}">
                <a16:creationId xmlns:a16="http://schemas.microsoft.com/office/drawing/2014/main" id="{4796810E-BAC7-CF4F-A981-00D16D106F0C}"/>
              </a:ext>
            </a:extLst>
          </p:cNvPr>
          <p:cNvSpPr/>
          <p:nvPr/>
        </p:nvSpPr>
        <p:spPr>
          <a:xfrm>
            <a:off x="5084765" y="4407403"/>
            <a:ext cx="2268513" cy="2257879"/>
          </a:xfrm>
          <a:prstGeom prst="upArrowCallou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勝任力模型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人才盤點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人才梯隊建設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人才升級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上箭头标注 9">
            <a:extLst>
              <a:ext uri="{FF2B5EF4-FFF2-40B4-BE49-F238E27FC236}">
                <a16:creationId xmlns:a16="http://schemas.microsoft.com/office/drawing/2014/main" id="{0AF25369-2276-FF46-B288-087F292913BE}"/>
              </a:ext>
            </a:extLst>
          </p:cNvPr>
          <p:cNvSpPr/>
          <p:nvPr/>
        </p:nvSpPr>
        <p:spPr>
          <a:xfrm>
            <a:off x="7403238" y="3464218"/>
            <a:ext cx="2158585" cy="319721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9978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方針管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理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機能別管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理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日常要項管理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信息化管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理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自動化管理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數字化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管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理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精益生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産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管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理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績效管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理</a:t>
            </a:r>
            <a:r>
              <a:rPr kumimoji="1" lang="en-US" altLang="zh-TW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kumimoji="1"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上箭头标注 10">
            <a:extLst>
              <a:ext uri="{FF2B5EF4-FFF2-40B4-BE49-F238E27FC236}">
                <a16:creationId xmlns:a16="http://schemas.microsoft.com/office/drawing/2014/main" id="{162DEA72-1B03-8E48-BF7D-6F9E6D3767FC}"/>
              </a:ext>
            </a:extLst>
          </p:cNvPr>
          <p:cNvSpPr/>
          <p:nvPr/>
        </p:nvSpPr>
        <p:spPr>
          <a:xfrm>
            <a:off x="9582761" y="2739439"/>
            <a:ext cx="2158585" cy="392550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9244"/>
            </a:avLst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上市融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兼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併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收購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研發創新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品牌策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略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商業模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式創新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供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應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鏈整合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智能製造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企業文化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股權激</a:t>
            </a:r>
            <a:r>
              <a:rPr kumimoji="1"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勵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上箭头标注 11">
            <a:extLst>
              <a:ext uri="{FF2B5EF4-FFF2-40B4-BE49-F238E27FC236}">
                <a16:creationId xmlns:a16="http://schemas.microsoft.com/office/drawing/2014/main" id="{FA6D29C6-D092-484B-BC33-E29AAD4D3B33}"/>
              </a:ext>
            </a:extLst>
          </p:cNvPr>
          <p:cNvSpPr/>
          <p:nvPr/>
        </p:nvSpPr>
        <p:spPr>
          <a:xfrm>
            <a:off x="604279" y="5353326"/>
            <a:ext cx="2186356" cy="1318661"/>
          </a:xfrm>
          <a:prstGeom prst="upArrowCallou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創業者精神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與能力</a:t>
            </a:r>
            <a:endParaRPr kumimoji="1"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30490" y="3453716"/>
            <a:ext cx="1592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作坊</a:t>
            </a:r>
            <a:b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CN" altLang="en-US" sz="2400" b="1" dirty="0"/>
          </a:p>
        </p:txBody>
      </p:sp>
      <p:sp>
        <p:nvSpPr>
          <p:cNvPr id="15" name="矩形 14"/>
          <p:cNvSpPr/>
          <p:nvPr/>
        </p:nvSpPr>
        <p:spPr>
          <a:xfrm>
            <a:off x="2837576" y="2843017"/>
            <a:ext cx="18151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小型企業</a:t>
            </a:r>
            <a:b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CN" altLang="en-US" sz="2400" b="1" dirty="0"/>
          </a:p>
        </p:txBody>
      </p:sp>
      <p:sp>
        <p:nvSpPr>
          <p:cNvPr id="16" name="矩形 15"/>
          <p:cNvSpPr/>
          <p:nvPr/>
        </p:nvSpPr>
        <p:spPr>
          <a:xfrm>
            <a:off x="5065552" y="2283307"/>
            <a:ext cx="18151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中型企業</a:t>
            </a:r>
            <a:b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CN" altLang="en-US" sz="2400" b="1" dirty="0"/>
          </a:p>
        </p:txBody>
      </p:sp>
      <p:sp>
        <p:nvSpPr>
          <p:cNvPr id="17" name="矩形 16"/>
          <p:cNvSpPr/>
          <p:nvPr/>
        </p:nvSpPr>
        <p:spPr>
          <a:xfrm>
            <a:off x="7086129" y="1754019"/>
            <a:ext cx="2145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大型企業</a:t>
            </a:r>
            <a:b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CN" altLang="en-US" sz="2400" b="1" dirty="0"/>
          </a:p>
        </p:txBody>
      </p:sp>
      <p:sp>
        <p:nvSpPr>
          <p:cNvPr id="18" name="矩形 17"/>
          <p:cNvSpPr/>
          <p:nvPr/>
        </p:nvSpPr>
        <p:spPr>
          <a:xfrm>
            <a:off x="9436976" y="1235954"/>
            <a:ext cx="2145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國際型企業</a:t>
            </a:r>
            <a:b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1645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282057" y="130053"/>
            <a:ext cx="12125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pitchFamily="34" charset="-128"/>
                <a:ea typeface="微軟正黑體" panose="020B0604030504040204" pitchFamily="34" charset="-120"/>
              </a:rPr>
              <a:t>健峰</a:t>
            </a:r>
            <a:r>
              <a:rPr lang="zh-TW" altLang="en-US" sz="5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pitchFamily="34" charset="-128"/>
                <a:ea typeface="微軟正黑體" panose="020B0604030504040204" pitchFamily="34" charset="-120"/>
              </a:rPr>
              <a:t>“培訓支撑</a:t>
            </a:r>
            <a:r>
              <a:rPr lang="en-US" altLang="zh-TW" sz="5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pitchFamily="34" charset="-128"/>
                <a:ea typeface="微軟正黑體" panose="020B0604030504040204" pitchFamily="34" charset="-120"/>
              </a:rPr>
              <a:t>‧</a:t>
            </a:r>
            <a:r>
              <a:rPr lang="zh-TW" altLang="en-US" sz="5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pitchFamily="34" charset="-128"/>
                <a:ea typeface="微軟正黑體" panose="020B0604030504040204" pitchFamily="34" charset="-120"/>
              </a:rPr>
              <a:t>輔導落地”</a:t>
            </a:r>
            <a:r>
              <a:rPr lang="zh-TW" altLang="en-US" sz="4000" b="1" kern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anose="020B0400000000000000" pitchFamily="34" charset="-128"/>
                <a:ea typeface="微軟正黑體" panose="020B0604030504040204" pitchFamily="34" charset="-120"/>
              </a:rPr>
              <a:t>的雙軌模式</a:t>
            </a:r>
          </a:p>
        </p:txBody>
      </p:sp>
      <p:sp>
        <p:nvSpPr>
          <p:cNvPr id="5" name="箭號: 弧形下彎 3">
            <a:extLst>
              <a:ext uri="{FF2B5EF4-FFF2-40B4-BE49-F238E27FC236}">
                <a16:creationId xmlns:a16="http://schemas.microsoft.com/office/drawing/2014/main" id="{9E2E3D94-6A30-43DF-A9B4-B872C2CDBF66}"/>
              </a:ext>
            </a:extLst>
          </p:cNvPr>
          <p:cNvSpPr/>
          <p:nvPr/>
        </p:nvSpPr>
        <p:spPr>
          <a:xfrm>
            <a:off x="942354" y="1103331"/>
            <a:ext cx="10652685" cy="2344744"/>
          </a:xfrm>
          <a:prstGeom prst="curvedDownArrow">
            <a:avLst>
              <a:gd name="adj1" fmla="val 26588"/>
              <a:gd name="adj2" fmla="val 48803"/>
              <a:gd name="adj3" fmla="val 21169"/>
            </a:avLst>
          </a:prstGeom>
          <a:gradFill flip="none" rotWithShape="1">
            <a:gsLst>
              <a:gs pos="40000">
                <a:srgbClr val="CF7500"/>
              </a:gs>
              <a:gs pos="0">
                <a:srgbClr val="824700"/>
              </a:gs>
              <a:gs pos="51000">
                <a:srgbClr val="FF9900">
                  <a:shade val="67500"/>
                  <a:satMod val="115000"/>
                </a:srgbClr>
              </a:gs>
              <a:gs pos="100000">
                <a:srgbClr val="FFBA4B"/>
              </a:gs>
            </a:gsLst>
            <a:lin ang="2700000" scaled="1"/>
            <a:tileRect/>
          </a:gradFill>
          <a:ln w="3175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箭號: 弧形下彎 55">
            <a:extLst>
              <a:ext uri="{FF2B5EF4-FFF2-40B4-BE49-F238E27FC236}">
                <a16:creationId xmlns:a16="http://schemas.microsoft.com/office/drawing/2014/main" id="{ED0074FA-3158-4214-9CB5-21C7E7F5F26B}"/>
              </a:ext>
            </a:extLst>
          </p:cNvPr>
          <p:cNvSpPr/>
          <p:nvPr/>
        </p:nvSpPr>
        <p:spPr>
          <a:xfrm flipH="1" flipV="1">
            <a:off x="786031" y="4136647"/>
            <a:ext cx="10652685" cy="2515544"/>
          </a:xfrm>
          <a:prstGeom prst="curvedDownArrow">
            <a:avLst>
              <a:gd name="adj1" fmla="val 26588"/>
              <a:gd name="adj2" fmla="val 48803"/>
              <a:gd name="adj3" fmla="val 21169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rgbClr val="00B0F0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53023400-8415-4930-8FEB-D8EA308D4F18}"/>
              </a:ext>
            </a:extLst>
          </p:cNvPr>
          <p:cNvSpPr/>
          <p:nvPr/>
        </p:nvSpPr>
        <p:spPr>
          <a:xfrm>
            <a:off x="4460521" y="1048860"/>
            <a:ext cx="3385011" cy="2163960"/>
          </a:xfrm>
          <a:prstGeom prst="triangl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8" name="文字方塊 78">
            <a:extLst>
              <a:ext uri="{FF2B5EF4-FFF2-40B4-BE49-F238E27FC236}">
                <a16:creationId xmlns:a16="http://schemas.microsoft.com/office/drawing/2014/main" id="{54F513A8-168E-4A7C-9254-A582F5415054}"/>
              </a:ext>
            </a:extLst>
          </p:cNvPr>
          <p:cNvSpPr txBox="1"/>
          <p:nvPr/>
        </p:nvSpPr>
        <p:spPr>
          <a:xfrm>
            <a:off x="1292171" y="2803912"/>
            <a:ext cx="28800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健峰企管十大學院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管理顧問團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文字方塊 79">
            <a:extLst>
              <a:ext uri="{FF2B5EF4-FFF2-40B4-BE49-F238E27FC236}">
                <a16:creationId xmlns:a16="http://schemas.microsoft.com/office/drawing/2014/main" id="{81E7AB41-924B-47D5-AB76-7E9F82FB4274}"/>
              </a:ext>
            </a:extLst>
          </p:cNvPr>
          <p:cNvSpPr txBox="1"/>
          <p:nvPr/>
        </p:nvSpPr>
        <p:spPr>
          <a:xfrm>
            <a:off x="10227947" y="3718189"/>
            <a:ext cx="674068" cy="3046988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400" b="1" i="0" u="none" strike="noStrike" kern="1200" cap="none" spc="67" normalizeH="0" baseline="0" noProof="0" dirty="0">
                <a:ln w="11430"/>
                <a:solidFill>
                  <a:srgbClr val="66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智能化</a:t>
            </a:r>
            <a:endParaRPr kumimoji="0" lang="zh-CN" altLang="en-US" sz="6400" b="1" i="0" u="none" strike="noStrike" kern="1200" cap="none" spc="67" normalizeH="0" baseline="0" noProof="0" dirty="0">
              <a:ln w="11430"/>
              <a:solidFill>
                <a:srgbClr val="66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华文行楷" pitchFamily="2" charset="-122"/>
              <a:ea typeface="华文行楷" pitchFamily="2" charset="-122"/>
              <a:cs typeface="+mn-cs"/>
            </a:endParaRPr>
          </a:p>
        </p:txBody>
      </p:sp>
      <p:sp>
        <p:nvSpPr>
          <p:cNvPr id="10" name="文字方塊 80">
            <a:extLst>
              <a:ext uri="{FF2B5EF4-FFF2-40B4-BE49-F238E27FC236}">
                <a16:creationId xmlns:a16="http://schemas.microsoft.com/office/drawing/2014/main" id="{418360D7-B025-4A75-8EA7-BF18DEF2B8F2}"/>
              </a:ext>
            </a:extLst>
          </p:cNvPr>
          <p:cNvSpPr txBox="1"/>
          <p:nvPr/>
        </p:nvSpPr>
        <p:spPr>
          <a:xfrm>
            <a:off x="1445261" y="3718189"/>
            <a:ext cx="629939" cy="3046988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400" b="1" i="0" u="none" strike="noStrike" kern="1200" cap="none" spc="67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卓越化</a:t>
            </a:r>
            <a:endParaRPr kumimoji="0" lang="zh-CN" altLang="en-US" sz="6400" b="1" i="0" u="none" strike="noStrike" kern="1200" cap="none" spc="67" normalizeH="0" baseline="0" noProof="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华文行楷" pitchFamily="2" charset="-122"/>
              <a:ea typeface="华文行楷" pitchFamily="2" charset="-122"/>
              <a:cs typeface="+mn-cs"/>
            </a:endParaRPr>
          </a:p>
        </p:txBody>
      </p:sp>
      <p:sp>
        <p:nvSpPr>
          <p:cNvPr id="11" name="文字方塊 81">
            <a:extLst>
              <a:ext uri="{FF2B5EF4-FFF2-40B4-BE49-F238E27FC236}">
                <a16:creationId xmlns:a16="http://schemas.microsoft.com/office/drawing/2014/main" id="{4446D013-77F6-4438-B3CC-712121E5917A}"/>
              </a:ext>
            </a:extLst>
          </p:cNvPr>
          <p:cNvSpPr txBox="1"/>
          <p:nvPr/>
        </p:nvSpPr>
        <p:spPr>
          <a:xfrm>
            <a:off x="7710723" y="2803912"/>
            <a:ext cx="37594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健峰智能科技實踐研究院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專家顧問團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2" name="文字方塊 66">
            <a:extLst>
              <a:ext uri="{FF2B5EF4-FFF2-40B4-BE49-F238E27FC236}">
                <a16:creationId xmlns:a16="http://schemas.microsoft.com/office/drawing/2014/main" id="{36B75C64-687B-4EC5-B4B3-0142B3C8275C}"/>
              </a:ext>
            </a:extLst>
          </p:cNvPr>
          <p:cNvSpPr txBox="1"/>
          <p:nvPr/>
        </p:nvSpPr>
        <p:spPr>
          <a:xfrm>
            <a:off x="4971341" y="2000605"/>
            <a:ext cx="2273667" cy="10670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TW"/>
            </a:defPPr>
            <a:lvl1pPr algn="ctr">
              <a:defRPr sz="2100" b="1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企業願景</a:t>
            </a:r>
            <a:endParaRPr kumimoji="0" lang="en-US" altLang="zh-TW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hlinkClick r:id="rId2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經營目標</a:t>
            </a:r>
            <a:endParaRPr kumimoji="0" lang="en-US" altLang="zh-TW" sz="266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B3F982A-875A-4B76-9C66-C6D6778412EE}"/>
              </a:ext>
            </a:extLst>
          </p:cNvPr>
          <p:cNvCxnSpPr/>
          <p:nvPr/>
        </p:nvCxnSpPr>
        <p:spPr>
          <a:xfrm>
            <a:off x="513008" y="3661409"/>
            <a:ext cx="11463904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C13DFF88-84A2-475F-B044-FCF77C3E19F2}"/>
              </a:ext>
            </a:extLst>
          </p:cNvPr>
          <p:cNvSpPr txBox="1"/>
          <p:nvPr/>
        </p:nvSpPr>
        <p:spPr>
          <a:xfrm rot="20581932">
            <a:off x="2683302" y="1753357"/>
            <a:ext cx="2182933" cy="80757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51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軟實力</a:t>
            </a:r>
            <a:r>
              <a:rPr kumimoji="0" lang="en-US" altLang="zh-TW" sz="2400" b="1" i="0" u="none" strike="noStrike" kern="1200" cap="none" spc="51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+</a:t>
            </a:r>
            <a:r>
              <a:rPr kumimoji="0" lang="zh-TW" altLang="en-US" sz="2400" b="1" i="0" u="none" strike="noStrike" kern="1200" cap="none" spc="51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硬實力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A577701-27B2-4619-AA76-4EBF292D6ABF}"/>
              </a:ext>
            </a:extLst>
          </p:cNvPr>
          <p:cNvSpPr txBox="1"/>
          <p:nvPr/>
        </p:nvSpPr>
        <p:spPr>
          <a:xfrm rot="1358319">
            <a:off x="7697096" y="1838326"/>
            <a:ext cx="2182933" cy="80757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51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軟實力</a:t>
            </a:r>
            <a:r>
              <a:rPr kumimoji="0" lang="en-US" altLang="zh-TW" sz="2400" b="1" i="0" u="none" strike="noStrike" kern="1200" cap="none" spc="51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+</a:t>
            </a:r>
            <a:r>
              <a:rPr kumimoji="0" lang="zh-TW" altLang="en-US" sz="2400" b="1" i="0" u="none" strike="noStrike" kern="1200" cap="none" spc="51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硬實力</a:t>
            </a:r>
          </a:p>
        </p:txBody>
      </p:sp>
      <p:sp>
        <p:nvSpPr>
          <p:cNvPr id="16" name="梯形 15">
            <a:extLst>
              <a:ext uri="{FF2B5EF4-FFF2-40B4-BE49-F238E27FC236}">
                <a16:creationId xmlns:a16="http://schemas.microsoft.com/office/drawing/2014/main" id="{5C27B9EC-15C4-4CDF-AC22-2F1A5162B45E}"/>
              </a:ext>
            </a:extLst>
          </p:cNvPr>
          <p:cNvSpPr/>
          <p:nvPr/>
        </p:nvSpPr>
        <p:spPr>
          <a:xfrm>
            <a:off x="2267721" y="5934927"/>
            <a:ext cx="3809003" cy="604469"/>
          </a:xfrm>
          <a:prstGeom prst="trapezoid">
            <a:avLst>
              <a:gd name="adj" fmla="val 72270"/>
            </a:avLst>
          </a:prstGeom>
          <a:solidFill>
            <a:srgbClr val="934BC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7" name="梯形 16">
            <a:extLst>
              <a:ext uri="{FF2B5EF4-FFF2-40B4-BE49-F238E27FC236}">
                <a16:creationId xmlns:a16="http://schemas.microsoft.com/office/drawing/2014/main" id="{A630C0EC-800C-4DE0-BDA0-CF25083C6831}"/>
              </a:ext>
            </a:extLst>
          </p:cNvPr>
          <p:cNvSpPr/>
          <p:nvPr/>
        </p:nvSpPr>
        <p:spPr>
          <a:xfrm>
            <a:off x="2693818" y="5216908"/>
            <a:ext cx="2943933" cy="674325"/>
          </a:xfrm>
          <a:prstGeom prst="trapezoid">
            <a:avLst>
              <a:gd name="adj" fmla="val 7142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8" name="梯形 17">
            <a:extLst>
              <a:ext uri="{FF2B5EF4-FFF2-40B4-BE49-F238E27FC236}">
                <a16:creationId xmlns:a16="http://schemas.microsoft.com/office/drawing/2014/main" id="{AD64D615-3193-43EF-A37A-AF15BA7B4DF5}"/>
              </a:ext>
            </a:extLst>
          </p:cNvPr>
          <p:cNvSpPr/>
          <p:nvPr/>
        </p:nvSpPr>
        <p:spPr>
          <a:xfrm>
            <a:off x="3174281" y="4550153"/>
            <a:ext cx="1985873" cy="623059"/>
          </a:xfrm>
          <a:prstGeom prst="trapezoid">
            <a:avLst>
              <a:gd name="adj" fmla="val 66403"/>
            </a:avLst>
          </a:prstGeom>
          <a:solidFill>
            <a:srgbClr val="934BC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9D8E1B-532A-4636-98B5-7C34B215119D}"/>
              </a:ext>
            </a:extLst>
          </p:cNvPr>
          <p:cNvSpPr/>
          <p:nvPr/>
        </p:nvSpPr>
        <p:spPr>
          <a:xfrm>
            <a:off x="3488565" y="6438781"/>
            <a:ext cx="1482906" cy="3796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實戰型</a:t>
            </a:r>
            <a:r>
              <a:rPr kumimoji="0" lang="en-US" altLang="zh-TW" sz="1867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TQM</a:t>
            </a:r>
            <a:endParaRPr kumimoji="0" lang="zh-TW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0" name="文字方塊 88">
            <a:extLst>
              <a:ext uri="{FF2B5EF4-FFF2-40B4-BE49-F238E27FC236}">
                <a16:creationId xmlns:a16="http://schemas.microsoft.com/office/drawing/2014/main" id="{20074DAD-322C-4B17-9B17-7E9FA2F4B61B}"/>
              </a:ext>
            </a:extLst>
          </p:cNvPr>
          <p:cNvSpPr txBox="1"/>
          <p:nvPr/>
        </p:nvSpPr>
        <p:spPr>
          <a:xfrm rot="1843658" flipH="1">
            <a:off x="2925321" y="4722604"/>
            <a:ext cx="505707" cy="748795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33" b="1" i="0" u="none" strike="noStrike" kern="1200" cap="none" spc="51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輔導</a:t>
            </a:r>
            <a:endParaRPr kumimoji="0" lang="en-US" altLang="zh-TW" sz="2133" b="1" i="0" u="none" strike="noStrike" kern="1200" cap="none" spc="51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7606429" y="1648623"/>
            <a:ext cx="785793" cy="1446550"/>
          </a:xfrm>
          <a:prstGeom prst="rect">
            <a:avLst/>
          </a:prstGeom>
          <a:noFill/>
          <a:effectLst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1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P</a:t>
            </a:r>
            <a:endParaRPr kumimoji="0" lang="zh-CN" altLang="en-US" sz="8800" b="1" i="1" u="none" strike="noStrike" kern="1200" cap="all" spc="0" normalizeH="0" baseline="0" noProof="0" dirty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TextBox 60"/>
          <p:cNvSpPr txBox="1"/>
          <p:nvPr/>
        </p:nvSpPr>
        <p:spPr>
          <a:xfrm>
            <a:off x="9100554" y="3577699"/>
            <a:ext cx="896399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1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D</a:t>
            </a:r>
            <a:endParaRPr kumimoji="0" lang="zh-CN" altLang="en-US" sz="8800" b="1" i="1" u="none" strike="noStrike" kern="1200" cap="all" spc="0" normalizeH="0" baseline="0" noProof="0" dirty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61"/>
          <p:cNvSpPr txBox="1"/>
          <p:nvPr/>
        </p:nvSpPr>
        <p:spPr>
          <a:xfrm>
            <a:off x="2267750" y="3577699"/>
            <a:ext cx="76976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1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</a:t>
            </a:r>
            <a:endParaRPr kumimoji="0" lang="zh-CN" altLang="en-US" sz="8800" b="1" i="1" u="none" strike="noStrike" kern="1200" cap="all" spc="0" normalizeH="0" baseline="0" noProof="0" dirty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TextBox 62"/>
          <p:cNvSpPr txBox="1"/>
          <p:nvPr/>
        </p:nvSpPr>
        <p:spPr>
          <a:xfrm>
            <a:off x="3435456" y="1648623"/>
            <a:ext cx="869149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1" u="none" strike="noStrike" kern="120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A</a:t>
            </a:r>
            <a:endParaRPr kumimoji="0" lang="zh-CN" altLang="en-US" sz="8800" b="1" i="1" u="none" strike="noStrike" kern="1200" cap="all" spc="0" normalizeH="0" baseline="0" noProof="0" dirty="0">
              <a:ln w="0"/>
              <a:gradFill flip="none">
                <a:gsLst>
                  <a:gs pos="0">
                    <a:srgbClr val="4472C4">
                      <a:tint val="75000"/>
                      <a:shade val="75000"/>
                      <a:satMod val="170000"/>
                    </a:srgbClr>
                  </a:gs>
                  <a:gs pos="49000">
                    <a:srgbClr val="4472C4">
                      <a:tint val="88000"/>
                      <a:shade val="65000"/>
                      <a:satMod val="172000"/>
                    </a:srgbClr>
                  </a:gs>
                  <a:gs pos="50000">
                    <a:srgbClr val="4472C4">
                      <a:shade val="65000"/>
                      <a:satMod val="130000"/>
                    </a:srgbClr>
                  </a:gs>
                  <a:gs pos="92000">
                    <a:srgbClr val="4472C4">
                      <a:shade val="50000"/>
                      <a:satMod val="120000"/>
                    </a:srgbClr>
                  </a:gs>
                  <a:gs pos="100000">
                    <a:srgbClr val="4472C4">
                      <a:shade val="48000"/>
                      <a:satMod val="12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梯形 24">
            <a:extLst>
              <a:ext uri="{FF2B5EF4-FFF2-40B4-BE49-F238E27FC236}">
                <a16:creationId xmlns:a16="http://schemas.microsoft.com/office/drawing/2014/main" id="{FC47CF02-2E4C-45E7-A15E-0570C1C609B1}"/>
              </a:ext>
            </a:extLst>
          </p:cNvPr>
          <p:cNvSpPr/>
          <p:nvPr/>
        </p:nvSpPr>
        <p:spPr>
          <a:xfrm>
            <a:off x="6249792" y="6100225"/>
            <a:ext cx="3687219" cy="450336"/>
          </a:xfrm>
          <a:prstGeom prst="trapezoid">
            <a:avLst>
              <a:gd name="adj" fmla="val 67247"/>
            </a:avLst>
          </a:prstGeom>
          <a:solidFill>
            <a:srgbClr val="0D971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産品化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/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制度化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35423BE3-61B8-470E-AE6C-0CCF43D39692}"/>
              </a:ext>
            </a:extLst>
          </p:cNvPr>
          <p:cNvSpPr/>
          <p:nvPr/>
        </p:nvSpPr>
        <p:spPr>
          <a:xfrm>
            <a:off x="6879298" y="5032161"/>
            <a:ext cx="2403359" cy="502023"/>
          </a:xfrm>
          <a:prstGeom prst="trapezoid">
            <a:avLst>
              <a:gd name="adj" fmla="val 60952"/>
            </a:avLst>
          </a:prstGeom>
          <a:solidFill>
            <a:srgbClr val="0D971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1625478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自動化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1625478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LCIA</a:t>
            </a:r>
            <a:endParaRPr kumimoji="0" lang="zh-CN" altLang="en-US" sz="1467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7" name="梯形 26">
            <a:extLst>
              <a:ext uri="{FF2B5EF4-FFF2-40B4-BE49-F238E27FC236}">
                <a16:creationId xmlns:a16="http://schemas.microsoft.com/office/drawing/2014/main" id="{D97C76DD-39E4-4242-BC1F-4D1329EE4651}"/>
              </a:ext>
            </a:extLst>
          </p:cNvPr>
          <p:cNvSpPr/>
          <p:nvPr/>
        </p:nvSpPr>
        <p:spPr>
          <a:xfrm>
            <a:off x="7168281" y="4437649"/>
            <a:ext cx="1827907" cy="566649"/>
          </a:xfrm>
          <a:prstGeom prst="trapezoid">
            <a:avLst>
              <a:gd name="adj" fmla="val 65210"/>
            </a:avLst>
          </a:prstGeom>
          <a:solidFill>
            <a:srgbClr val="006C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8" name="梯形 27">
            <a:extLst>
              <a:ext uri="{FF2B5EF4-FFF2-40B4-BE49-F238E27FC236}">
                <a16:creationId xmlns:a16="http://schemas.microsoft.com/office/drawing/2014/main" id="{E6D724EC-60C3-49C8-A3BF-FF7FEEA79DB9}"/>
              </a:ext>
            </a:extLst>
          </p:cNvPr>
          <p:cNvSpPr/>
          <p:nvPr/>
        </p:nvSpPr>
        <p:spPr>
          <a:xfrm>
            <a:off x="6563601" y="5562046"/>
            <a:ext cx="3080360" cy="510317"/>
          </a:xfrm>
          <a:prstGeom prst="trapezoid">
            <a:avLst>
              <a:gd name="adj" fmla="val 60802"/>
            </a:avLst>
          </a:prstGeom>
          <a:solidFill>
            <a:srgbClr val="006C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1625478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精益化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1625478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IE+TPS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＋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TPM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9" name="等腰三角形 28">
            <a:extLst>
              <a:ext uri="{FF2B5EF4-FFF2-40B4-BE49-F238E27FC236}">
                <a16:creationId xmlns:a16="http://schemas.microsoft.com/office/drawing/2014/main" id="{81CACE6B-72E2-4F82-9582-432A3F723CDA}"/>
              </a:ext>
            </a:extLst>
          </p:cNvPr>
          <p:cNvSpPr/>
          <p:nvPr/>
        </p:nvSpPr>
        <p:spPr>
          <a:xfrm>
            <a:off x="7551621" y="3578795"/>
            <a:ext cx="1061227" cy="830991"/>
          </a:xfrm>
          <a:prstGeom prst="triangle">
            <a:avLst>
              <a:gd name="adj" fmla="val 50146"/>
            </a:avLst>
          </a:prstGeom>
          <a:solidFill>
            <a:srgbClr val="0D971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/>
          <a:lstStyle/>
          <a:p>
            <a:pPr marL="0" marR="0" lvl="0" indent="0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6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0" name="文字方塊 71">
            <a:extLst>
              <a:ext uri="{FF2B5EF4-FFF2-40B4-BE49-F238E27FC236}">
                <a16:creationId xmlns:a16="http://schemas.microsoft.com/office/drawing/2014/main" id="{36491A03-D5C3-430C-9547-5618F33173E3}"/>
              </a:ext>
            </a:extLst>
          </p:cNvPr>
          <p:cNvSpPr txBox="1"/>
          <p:nvPr/>
        </p:nvSpPr>
        <p:spPr>
          <a:xfrm rot="1722053">
            <a:off x="6841999" y="4843225"/>
            <a:ext cx="607715" cy="748795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33" b="1" i="0" u="none" strike="noStrike" kern="1200" cap="none" spc="51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輔導</a:t>
            </a:r>
            <a:endParaRPr kumimoji="0" lang="en-US" altLang="zh-TW" sz="2133" b="1" i="0" u="none" strike="noStrike" kern="1200" cap="none" spc="51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2" name="文字方塊 47">
            <a:extLst>
              <a:ext uri="{FF2B5EF4-FFF2-40B4-BE49-F238E27FC236}">
                <a16:creationId xmlns:a16="http://schemas.microsoft.com/office/drawing/2014/main" id="{ECB37946-8E8E-42BA-A031-D592C3A73C9C}"/>
              </a:ext>
            </a:extLst>
          </p:cNvPr>
          <p:cNvSpPr txBox="1"/>
          <p:nvPr/>
        </p:nvSpPr>
        <p:spPr>
          <a:xfrm rot="19602312">
            <a:off x="8674285" y="4869296"/>
            <a:ext cx="607715" cy="748795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33" b="1" i="0" u="none" strike="noStrike" kern="1200" cap="none" spc="51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培訓</a:t>
            </a:r>
            <a:endParaRPr kumimoji="0" lang="en-US" altLang="zh-TW" sz="2133" b="1" i="0" u="none" strike="noStrike" kern="1200" cap="none" spc="51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3" name="文字方塊 59">
            <a:extLst>
              <a:ext uri="{FF2B5EF4-FFF2-40B4-BE49-F238E27FC236}">
                <a16:creationId xmlns:a16="http://schemas.microsoft.com/office/drawing/2014/main" id="{900C6086-FE3E-4B31-B03B-298A6B8678C1}"/>
              </a:ext>
            </a:extLst>
          </p:cNvPr>
          <p:cNvSpPr txBox="1"/>
          <p:nvPr/>
        </p:nvSpPr>
        <p:spPr>
          <a:xfrm>
            <a:off x="3199802" y="5927293"/>
            <a:ext cx="194108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標準化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/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班組建設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/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現場與目視化管理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5" name="文字方塊 60">
            <a:extLst>
              <a:ext uri="{FF2B5EF4-FFF2-40B4-BE49-F238E27FC236}">
                <a16:creationId xmlns:a16="http://schemas.microsoft.com/office/drawing/2014/main" id="{E1C52BA0-6069-4B7C-8B4A-9EE90113E2BB}"/>
              </a:ext>
            </a:extLst>
          </p:cNvPr>
          <p:cNvSpPr txBox="1"/>
          <p:nvPr/>
        </p:nvSpPr>
        <p:spPr>
          <a:xfrm>
            <a:off x="2932377" y="5300499"/>
            <a:ext cx="2138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73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部門日常要項管理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380973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/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專題改善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/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品管圈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6" name="文字方塊 67">
            <a:extLst>
              <a:ext uri="{FF2B5EF4-FFF2-40B4-BE49-F238E27FC236}">
                <a16:creationId xmlns:a16="http://schemas.microsoft.com/office/drawing/2014/main" id="{C9BABEE7-6A29-42B5-8A60-D78DE13FB6CB}"/>
              </a:ext>
            </a:extLst>
          </p:cNvPr>
          <p:cNvSpPr txBox="1"/>
          <p:nvPr/>
        </p:nvSpPr>
        <p:spPr>
          <a:xfrm rot="1722053">
            <a:off x="2832419" y="5320776"/>
            <a:ext cx="43897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落地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7" name="文字方塊 70">
            <a:extLst>
              <a:ext uri="{FF2B5EF4-FFF2-40B4-BE49-F238E27FC236}">
                <a16:creationId xmlns:a16="http://schemas.microsoft.com/office/drawing/2014/main" id="{40C08B82-30F6-46A0-9CAE-AF793FEAB088}"/>
              </a:ext>
            </a:extLst>
          </p:cNvPr>
          <p:cNvSpPr txBox="1"/>
          <p:nvPr/>
        </p:nvSpPr>
        <p:spPr>
          <a:xfrm rot="1722053">
            <a:off x="2561588" y="5701784"/>
            <a:ext cx="43897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夯實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8" name="文字方塊 83">
            <a:extLst>
              <a:ext uri="{FF2B5EF4-FFF2-40B4-BE49-F238E27FC236}">
                <a16:creationId xmlns:a16="http://schemas.microsoft.com/office/drawing/2014/main" id="{E5BB50CB-6E65-4A09-BE31-656C6E063AA6}"/>
              </a:ext>
            </a:extLst>
          </p:cNvPr>
          <p:cNvSpPr txBox="1"/>
          <p:nvPr/>
        </p:nvSpPr>
        <p:spPr>
          <a:xfrm rot="19877947" flipH="1">
            <a:off x="5128252" y="5395376"/>
            <a:ext cx="438976" cy="5025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主任</a:t>
            </a:r>
            <a:endParaRPr kumimoji="0" lang="en-US" altLang="zh-TW" sz="1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9" name="文字方塊 84">
            <a:extLst>
              <a:ext uri="{FF2B5EF4-FFF2-40B4-BE49-F238E27FC236}">
                <a16:creationId xmlns:a16="http://schemas.microsoft.com/office/drawing/2014/main" id="{20FFD385-0F5D-4244-993F-9ADA5C9B06DD}"/>
              </a:ext>
            </a:extLst>
          </p:cNvPr>
          <p:cNvSpPr txBox="1"/>
          <p:nvPr/>
        </p:nvSpPr>
        <p:spPr>
          <a:xfrm rot="19877947" flipH="1">
            <a:off x="5492936" y="5867602"/>
            <a:ext cx="438976" cy="7076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班組長</a:t>
            </a:r>
            <a:endParaRPr kumimoji="0" lang="en-US" altLang="zh-TW" sz="1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0" name="文字方塊 83">
            <a:extLst>
              <a:ext uri="{FF2B5EF4-FFF2-40B4-BE49-F238E27FC236}">
                <a16:creationId xmlns:a16="http://schemas.microsoft.com/office/drawing/2014/main" id="{2D838DBE-1E37-46F7-A14E-D60322C43CAC}"/>
              </a:ext>
            </a:extLst>
          </p:cNvPr>
          <p:cNvSpPr txBox="1"/>
          <p:nvPr/>
        </p:nvSpPr>
        <p:spPr>
          <a:xfrm rot="19877947" flipH="1">
            <a:off x="4531207" y="4547704"/>
            <a:ext cx="438976" cy="5025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經理</a:t>
            </a:r>
            <a:endParaRPr kumimoji="0" lang="en-US" altLang="zh-TW" sz="1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1" name="文字方塊 73">
            <a:extLst>
              <a:ext uri="{FF2B5EF4-FFF2-40B4-BE49-F238E27FC236}">
                <a16:creationId xmlns:a16="http://schemas.microsoft.com/office/drawing/2014/main" id="{E58CA0C1-24B4-4A6E-9D1C-123603D5CD84}"/>
              </a:ext>
            </a:extLst>
          </p:cNvPr>
          <p:cNvSpPr txBox="1"/>
          <p:nvPr/>
        </p:nvSpPr>
        <p:spPr>
          <a:xfrm rot="1722053">
            <a:off x="3350981" y="4514091"/>
            <a:ext cx="43897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提升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6B1B43E-289B-44D9-81C7-40B911E5E4A5}"/>
              </a:ext>
            </a:extLst>
          </p:cNvPr>
          <p:cNvGrpSpPr/>
          <p:nvPr/>
        </p:nvGrpSpPr>
        <p:grpSpPr>
          <a:xfrm>
            <a:off x="4278295" y="3201206"/>
            <a:ext cx="3723512" cy="464881"/>
            <a:chOff x="2996657" y="2106865"/>
            <a:chExt cx="3020452" cy="390786"/>
          </a:xfrm>
          <a:solidFill>
            <a:schemeClr val="bg1">
              <a:lumMod val="65000"/>
            </a:schemeClr>
          </a:solidFill>
        </p:grpSpPr>
        <p:sp>
          <p:nvSpPr>
            <p:cNvPr id="43" name="梯形 9">
              <a:extLst>
                <a:ext uri="{FF2B5EF4-FFF2-40B4-BE49-F238E27FC236}">
                  <a16:creationId xmlns:a16="http://schemas.microsoft.com/office/drawing/2014/main" id="{96F3D410-7D5B-4185-8165-8995CC3368BA}"/>
                </a:ext>
              </a:extLst>
            </p:cNvPr>
            <p:cNvSpPr/>
            <p:nvPr/>
          </p:nvSpPr>
          <p:spPr>
            <a:xfrm>
              <a:off x="2996657" y="2106865"/>
              <a:ext cx="3020452" cy="195393"/>
            </a:xfrm>
            <a:custGeom>
              <a:avLst/>
              <a:gdLst>
                <a:gd name="connsiteX0" fmla="*/ 0 w 3006880"/>
                <a:gd name="connsiteY0" fmla="*/ 195392 h 195392"/>
                <a:gd name="connsiteX1" fmla="*/ 48848 w 3006880"/>
                <a:gd name="connsiteY1" fmla="*/ 0 h 195392"/>
                <a:gd name="connsiteX2" fmla="*/ 2958032 w 3006880"/>
                <a:gd name="connsiteY2" fmla="*/ 0 h 195392"/>
                <a:gd name="connsiteX3" fmla="*/ 3006880 w 3006880"/>
                <a:gd name="connsiteY3" fmla="*/ 195392 h 195392"/>
                <a:gd name="connsiteX4" fmla="*/ 0 w 3006880"/>
                <a:gd name="connsiteY4" fmla="*/ 195392 h 195392"/>
                <a:gd name="connsiteX0" fmla="*/ 0 w 3006880"/>
                <a:gd name="connsiteY0" fmla="*/ 195392 h 195392"/>
                <a:gd name="connsiteX1" fmla="*/ 138725 w 3006880"/>
                <a:gd name="connsiteY1" fmla="*/ 0 h 195392"/>
                <a:gd name="connsiteX2" fmla="*/ 2958032 w 3006880"/>
                <a:gd name="connsiteY2" fmla="*/ 0 h 195392"/>
                <a:gd name="connsiteX3" fmla="*/ 3006880 w 3006880"/>
                <a:gd name="connsiteY3" fmla="*/ 195392 h 195392"/>
                <a:gd name="connsiteX4" fmla="*/ 0 w 3006880"/>
                <a:gd name="connsiteY4" fmla="*/ 195392 h 195392"/>
                <a:gd name="connsiteX0" fmla="*/ 0 w 3010788"/>
                <a:gd name="connsiteY0" fmla="*/ 195392 h 195392"/>
                <a:gd name="connsiteX1" fmla="*/ 142633 w 3010788"/>
                <a:gd name="connsiteY1" fmla="*/ 0 h 195392"/>
                <a:gd name="connsiteX2" fmla="*/ 2961940 w 3010788"/>
                <a:gd name="connsiteY2" fmla="*/ 0 h 195392"/>
                <a:gd name="connsiteX3" fmla="*/ 3010788 w 3010788"/>
                <a:gd name="connsiteY3" fmla="*/ 195392 h 195392"/>
                <a:gd name="connsiteX4" fmla="*/ 0 w 3010788"/>
                <a:gd name="connsiteY4" fmla="*/ 195392 h 195392"/>
                <a:gd name="connsiteX0" fmla="*/ 0 w 3010788"/>
                <a:gd name="connsiteY0" fmla="*/ 195392 h 195392"/>
                <a:gd name="connsiteX1" fmla="*/ 142633 w 3010788"/>
                <a:gd name="connsiteY1" fmla="*/ 0 h 195392"/>
                <a:gd name="connsiteX2" fmla="*/ 2895509 w 3010788"/>
                <a:gd name="connsiteY2" fmla="*/ 11723 h 195392"/>
                <a:gd name="connsiteX3" fmla="*/ 3010788 w 3010788"/>
                <a:gd name="connsiteY3" fmla="*/ 195392 h 195392"/>
                <a:gd name="connsiteX4" fmla="*/ 0 w 3010788"/>
                <a:gd name="connsiteY4" fmla="*/ 195392 h 195392"/>
                <a:gd name="connsiteX0" fmla="*/ 0 w 3010788"/>
                <a:gd name="connsiteY0" fmla="*/ 195392 h 195392"/>
                <a:gd name="connsiteX1" fmla="*/ 142633 w 3010788"/>
                <a:gd name="connsiteY1" fmla="*/ 0 h 195392"/>
                <a:gd name="connsiteX2" fmla="*/ 2895509 w 3010788"/>
                <a:gd name="connsiteY2" fmla="*/ 11723 h 195392"/>
                <a:gd name="connsiteX3" fmla="*/ 3010788 w 3010788"/>
                <a:gd name="connsiteY3" fmla="*/ 195392 h 195392"/>
                <a:gd name="connsiteX4" fmla="*/ 0 w 3010788"/>
                <a:gd name="connsiteY4" fmla="*/ 195392 h 195392"/>
                <a:gd name="connsiteX0" fmla="*/ 0 w 3010788"/>
                <a:gd name="connsiteY0" fmla="*/ 195392 h 195392"/>
                <a:gd name="connsiteX1" fmla="*/ 142633 w 3010788"/>
                <a:gd name="connsiteY1" fmla="*/ 0 h 195392"/>
                <a:gd name="connsiteX2" fmla="*/ 2895509 w 3010788"/>
                <a:gd name="connsiteY2" fmla="*/ 7815 h 195392"/>
                <a:gd name="connsiteX3" fmla="*/ 3010788 w 3010788"/>
                <a:gd name="connsiteY3" fmla="*/ 195392 h 195392"/>
                <a:gd name="connsiteX4" fmla="*/ 0 w 3010788"/>
                <a:gd name="connsiteY4" fmla="*/ 195392 h 195392"/>
                <a:gd name="connsiteX0" fmla="*/ 0 w 3010788"/>
                <a:gd name="connsiteY0" fmla="*/ 195393 h 195393"/>
                <a:gd name="connsiteX1" fmla="*/ 142633 w 3010788"/>
                <a:gd name="connsiteY1" fmla="*/ 1 h 195393"/>
                <a:gd name="connsiteX2" fmla="*/ 2875970 w 3010788"/>
                <a:gd name="connsiteY2" fmla="*/ 0 h 195393"/>
                <a:gd name="connsiteX3" fmla="*/ 3010788 w 3010788"/>
                <a:gd name="connsiteY3" fmla="*/ 195393 h 195393"/>
                <a:gd name="connsiteX4" fmla="*/ 0 w 3010788"/>
                <a:gd name="connsiteY4" fmla="*/ 195393 h 195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0788" h="195393">
                  <a:moveTo>
                    <a:pt x="0" y="195393"/>
                  </a:moveTo>
                  <a:lnTo>
                    <a:pt x="142633" y="1"/>
                  </a:lnTo>
                  <a:lnTo>
                    <a:pt x="2875970" y="0"/>
                  </a:lnTo>
                  <a:lnTo>
                    <a:pt x="3010788" y="195393"/>
                  </a:lnTo>
                  <a:lnTo>
                    <a:pt x="0" y="19539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4" name="梯形 9">
              <a:extLst>
                <a:ext uri="{FF2B5EF4-FFF2-40B4-BE49-F238E27FC236}">
                  <a16:creationId xmlns:a16="http://schemas.microsoft.com/office/drawing/2014/main" id="{93179ACD-4AFC-401D-A070-88D397935AA2}"/>
                </a:ext>
              </a:extLst>
            </p:cNvPr>
            <p:cNvSpPr/>
            <p:nvPr/>
          </p:nvSpPr>
          <p:spPr>
            <a:xfrm flipV="1">
              <a:off x="2996657" y="2302258"/>
              <a:ext cx="3020452" cy="195393"/>
            </a:xfrm>
            <a:custGeom>
              <a:avLst/>
              <a:gdLst>
                <a:gd name="connsiteX0" fmla="*/ 0 w 3006880"/>
                <a:gd name="connsiteY0" fmla="*/ 195392 h 195392"/>
                <a:gd name="connsiteX1" fmla="*/ 48848 w 3006880"/>
                <a:gd name="connsiteY1" fmla="*/ 0 h 195392"/>
                <a:gd name="connsiteX2" fmla="*/ 2958032 w 3006880"/>
                <a:gd name="connsiteY2" fmla="*/ 0 h 195392"/>
                <a:gd name="connsiteX3" fmla="*/ 3006880 w 3006880"/>
                <a:gd name="connsiteY3" fmla="*/ 195392 h 195392"/>
                <a:gd name="connsiteX4" fmla="*/ 0 w 3006880"/>
                <a:gd name="connsiteY4" fmla="*/ 195392 h 195392"/>
                <a:gd name="connsiteX0" fmla="*/ 0 w 3006880"/>
                <a:gd name="connsiteY0" fmla="*/ 195392 h 195392"/>
                <a:gd name="connsiteX1" fmla="*/ 138725 w 3006880"/>
                <a:gd name="connsiteY1" fmla="*/ 0 h 195392"/>
                <a:gd name="connsiteX2" fmla="*/ 2958032 w 3006880"/>
                <a:gd name="connsiteY2" fmla="*/ 0 h 195392"/>
                <a:gd name="connsiteX3" fmla="*/ 3006880 w 3006880"/>
                <a:gd name="connsiteY3" fmla="*/ 195392 h 195392"/>
                <a:gd name="connsiteX4" fmla="*/ 0 w 3006880"/>
                <a:gd name="connsiteY4" fmla="*/ 195392 h 195392"/>
                <a:gd name="connsiteX0" fmla="*/ 0 w 3010788"/>
                <a:gd name="connsiteY0" fmla="*/ 195392 h 195392"/>
                <a:gd name="connsiteX1" fmla="*/ 142633 w 3010788"/>
                <a:gd name="connsiteY1" fmla="*/ 0 h 195392"/>
                <a:gd name="connsiteX2" fmla="*/ 2961940 w 3010788"/>
                <a:gd name="connsiteY2" fmla="*/ 0 h 195392"/>
                <a:gd name="connsiteX3" fmla="*/ 3010788 w 3010788"/>
                <a:gd name="connsiteY3" fmla="*/ 195392 h 195392"/>
                <a:gd name="connsiteX4" fmla="*/ 0 w 3010788"/>
                <a:gd name="connsiteY4" fmla="*/ 195392 h 195392"/>
                <a:gd name="connsiteX0" fmla="*/ 0 w 3010788"/>
                <a:gd name="connsiteY0" fmla="*/ 195392 h 195392"/>
                <a:gd name="connsiteX1" fmla="*/ 142633 w 3010788"/>
                <a:gd name="connsiteY1" fmla="*/ 0 h 195392"/>
                <a:gd name="connsiteX2" fmla="*/ 2895509 w 3010788"/>
                <a:gd name="connsiteY2" fmla="*/ 11723 h 195392"/>
                <a:gd name="connsiteX3" fmla="*/ 3010788 w 3010788"/>
                <a:gd name="connsiteY3" fmla="*/ 195392 h 195392"/>
                <a:gd name="connsiteX4" fmla="*/ 0 w 3010788"/>
                <a:gd name="connsiteY4" fmla="*/ 195392 h 195392"/>
                <a:gd name="connsiteX0" fmla="*/ 0 w 3010788"/>
                <a:gd name="connsiteY0" fmla="*/ 195392 h 195392"/>
                <a:gd name="connsiteX1" fmla="*/ 142633 w 3010788"/>
                <a:gd name="connsiteY1" fmla="*/ 0 h 195392"/>
                <a:gd name="connsiteX2" fmla="*/ 2895509 w 3010788"/>
                <a:gd name="connsiteY2" fmla="*/ 11723 h 195392"/>
                <a:gd name="connsiteX3" fmla="*/ 3010788 w 3010788"/>
                <a:gd name="connsiteY3" fmla="*/ 195392 h 195392"/>
                <a:gd name="connsiteX4" fmla="*/ 0 w 3010788"/>
                <a:gd name="connsiteY4" fmla="*/ 195392 h 195392"/>
                <a:gd name="connsiteX0" fmla="*/ 0 w 3010788"/>
                <a:gd name="connsiteY0" fmla="*/ 195392 h 195392"/>
                <a:gd name="connsiteX1" fmla="*/ 142633 w 3010788"/>
                <a:gd name="connsiteY1" fmla="*/ 0 h 195392"/>
                <a:gd name="connsiteX2" fmla="*/ 2895509 w 3010788"/>
                <a:gd name="connsiteY2" fmla="*/ 7815 h 195392"/>
                <a:gd name="connsiteX3" fmla="*/ 3010788 w 3010788"/>
                <a:gd name="connsiteY3" fmla="*/ 195392 h 195392"/>
                <a:gd name="connsiteX4" fmla="*/ 0 w 3010788"/>
                <a:gd name="connsiteY4" fmla="*/ 195392 h 195392"/>
                <a:gd name="connsiteX0" fmla="*/ 0 w 3010788"/>
                <a:gd name="connsiteY0" fmla="*/ 195393 h 195393"/>
                <a:gd name="connsiteX1" fmla="*/ 142633 w 3010788"/>
                <a:gd name="connsiteY1" fmla="*/ 1 h 195393"/>
                <a:gd name="connsiteX2" fmla="*/ 2875970 w 3010788"/>
                <a:gd name="connsiteY2" fmla="*/ 0 h 195393"/>
                <a:gd name="connsiteX3" fmla="*/ 3010788 w 3010788"/>
                <a:gd name="connsiteY3" fmla="*/ 195393 h 195393"/>
                <a:gd name="connsiteX4" fmla="*/ 0 w 3010788"/>
                <a:gd name="connsiteY4" fmla="*/ 195393 h 195393"/>
                <a:gd name="connsiteX0" fmla="*/ 0 w 3010788"/>
                <a:gd name="connsiteY0" fmla="*/ 195393 h 195393"/>
                <a:gd name="connsiteX1" fmla="*/ 119262 w 3010788"/>
                <a:gd name="connsiteY1" fmla="*/ 1 h 195393"/>
                <a:gd name="connsiteX2" fmla="*/ 2875970 w 3010788"/>
                <a:gd name="connsiteY2" fmla="*/ 0 h 195393"/>
                <a:gd name="connsiteX3" fmla="*/ 3010788 w 3010788"/>
                <a:gd name="connsiteY3" fmla="*/ 195393 h 195393"/>
                <a:gd name="connsiteX4" fmla="*/ 0 w 3010788"/>
                <a:gd name="connsiteY4" fmla="*/ 195393 h 195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0788" h="195393">
                  <a:moveTo>
                    <a:pt x="0" y="195393"/>
                  </a:moveTo>
                  <a:lnTo>
                    <a:pt x="119262" y="1"/>
                  </a:lnTo>
                  <a:lnTo>
                    <a:pt x="2875970" y="0"/>
                  </a:lnTo>
                  <a:lnTo>
                    <a:pt x="3010788" y="195393"/>
                  </a:lnTo>
                  <a:lnTo>
                    <a:pt x="0" y="19539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45" name="等腰三角形 44">
            <a:extLst>
              <a:ext uri="{FF2B5EF4-FFF2-40B4-BE49-F238E27FC236}">
                <a16:creationId xmlns:a16="http://schemas.microsoft.com/office/drawing/2014/main" id="{0C904B07-2690-4180-9C8C-D3F3E8BE259A}"/>
              </a:ext>
            </a:extLst>
          </p:cNvPr>
          <p:cNvSpPr/>
          <p:nvPr/>
        </p:nvSpPr>
        <p:spPr>
          <a:xfrm rot="10800000">
            <a:off x="4428792" y="3657635"/>
            <a:ext cx="3418861" cy="2861027"/>
          </a:xfrm>
          <a:prstGeom prst="triangle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6" name="文字方塊 63">
            <a:extLst>
              <a:ext uri="{FF2B5EF4-FFF2-40B4-BE49-F238E27FC236}">
                <a16:creationId xmlns:a16="http://schemas.microsoft.com/office/drawing/2014/main" id="{56E3F340-3884-4409-BF52-976CF2A72F7A}"/>
              </a:ext>
            </a:extLst>
          </p:cNvPr>
          <p:cNvSpPr txBox="1"/>
          <p:nvPr/>
        </p:nvSpPr>
        <p:spPr>
          <a:xfrm>
            <a:off x="5349506" y="3198859"/>
            <a:ext cx="1687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5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頂層設計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7" name="文字方塊 64">
            <a:extLst>
              <a:ext uri="{FF2B5EF4-FFF2-40B4-BE49-F238E27FC236}">
                <a16:creationId xmlns:a16="http://schemas.microsoft.com/office/drawing/2014/main" id="{553C468D-276F-47B8-AF3E-1B77DDBF1C4E}"/>
              </a:ext>
            </a:extLst>
          </p:cNvPr>
          <p:cNvSpPr txBox="1"/>
          <p:nvPr/>
        </p:nvSpPr>
        <p:spPr>
          <a:xfrm>
            <a:off x="5393259" y="4801512"/>
            <a:ext cx="157747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分布實施</a:t>
            </a:r>
            <a:endParaRPr kumimoji="0" lang="zh-CN" altLang="en-US" sz="18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8" name="文字方塊 65">
            <a:extLst>
              <a:ext uri="{FF2B5EF4-FFF2-40B4-BE49-F238E27FC236}">
                <a16:creationId xmlns:a16="http://schemas.microsoft.com/office/drawing/2014/main" id="{7FCD6B4B-3651-4FD7-ACF7-98D04B18B146}"/>
              </a:ext>
            </a:extLst>
          </p:cNvPr>
          <p:cNvSpPr txBox="1"/>
          <p:nvPr/>
        </p:nvSpPr>
        <p:spPr>
          <a:xfrm>
            <a:off x="5407290" y="5487861"/>
            <a:ext cx="157747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執行力</a:t>
            </a:r>
            <a:endParaRPr kumimoji="0" lang="zh-CN" altLang="en-US" sz="18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9" name="文字方塊 43">
            <a:hlinkClick r:id="" action="ppaction://noaction"/>
            <a:extLst>
              <a:ext uri="{FF2B5EF4-FFF2-40B4-BE49-F238E27FC236}">
                <a16:creationId xmlns:a16="http://schemas.microsoft.com/office/drawing/2014/main" id="{341725CD-4B50-4DF5-946D-FB0B22A3178F}"/>
              </a:ext>
            </a:extLst>
          </p:cNvPr>
          <p:cNvSpPr txBox="1"/>
          <p:nvPr/>
        </p:nvSpPr>
        <p:spPr>
          <a:xfrm>
            <a:off x="5014030" y="3813677"/>
            <a:ext cx="119254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人才梯隊賦能建設</a:t>
            </a:r>
            <a:endParaRPr kumimoji="0" lang="zh-CN" altLang="en-US" sz="18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0" name="文字方塊 59">
            <a:hlinkClick r:id="" action="ppaction://noaction"/>
            <a:extLst>
              <a:ext uri="{FF2B5EF4-FFF2-40B4-BE49-F238E27FC236}">
                <a16:creationId xmlns:a16="http://schemas.microsoft.com/office/drawing/2014/main" id="{661CE7AE-3C6C-4DFF-873C-9A834A643632}"/>
              </a:ext>
            </a:extLst>
          </p:cNvPr>
          <p:cNvSpPr txBox="1"/>
          <p:nvPr/>
        </p:nvSpPr>
        <p:spPr>
          <a:xfrm>
            <a:off x="6094920" y="3803733"/>
            <a:ext cx="115008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指標訂定績效管理</a:t>
            </a:r>
            <a:endParaRPr kumimoji="0" lang="zh-CN" altLang="en-US" sz="18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cxnSp>
        <p:nvCxnSpPr>
          <p:cNvPr id="51" name="直線單箭頭接點 101">
            <a:extLst>
              <a:ext uri="{FF2B5EF4-FFF2-40B4-BE49-F238E27FC236}">
                <a16:creationId xmlns:a16="http://schemas.microsoft.com/office/drawing/2014/main" id="{51816FAD-C547-4EF3-A1D4-08E6610BB714}"/>
              </a:ext>
            </a:extLst>
          </p:cNvPr>
          <p:cNvCxnSpPr>
            <a:cxnSpLocks/>
          </p:cNvCxnSpPr>
          <p:nvPr/>
        </p:nvCxnSpPr>
        <p:spPr>
          <a:xfrm>
            <a:off x="6196759" y="5115717"/>
            <a:ext cx="0" cy="445524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102">
            <a:extLst>
              <a:ext uri="{FF2B5EF4-FFF2-40B4-BE49-F238E27FC236}">
                <a16:creationId xmlns:a16="http://schemas.microsoft.com/office/drawing/2014/main" id="{61C9E306-3F58-4EDC-938A-921B45171760}"/>
              </a:ext>
            </a:extLst>
          </p:cNvPr>
          <p:cNvCxnSpPr>
            <a:cxnSpLocks/>
          </p:cNvCxnSpPr>
          <p:nvPr/>
        </p:nvCxnSpPr>
        <p:spPr>
          <a:xfrm flipV="1">
            <a:off x="6171328" y="4450813"/>
            <a:ext cx="259856" cy="400675"/>
          </a:xfrm>
          <a:prstGeom prst="straightConnector1">
            <a:avLst/>
          </a:prstGeom>
          <a:ln w="3175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103">
            <a:extLst>
              <a:ext uri="{FF2B5EF4-FFF2-40B4-BE49-F238E27FC236}">
                <a16:creationId xmlns:a16="http://schemas.microsoft.com/office/drawing/2014/main" id="{6536F00D-48EB-4DD4-A6A1-78EB789B07C0}"/>
              </a:ext>
            </a:extLst>
          </p:cNvPr>
          <p:cNvCxnSpPr>
            <a:cxnSpLocks/>
          </p:cNvCxnSpPr>
          <p:nvPr/>
        </p:nvCxnSpPr>
        <p:spPr>
          <a:xfrm flipH="1" flipV="1">
            <a:off x="5898235" y="4443347"/>
            <a:ext cx="259856" cy="400675"/>
          </a:xfrm>
          <a:prstGeom prst="straightConnector1">
            <a:avLst/>
          </a:prstGeom>
          <a:ln w="3175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>
            <a:extLst>
              <a:ext uri="{FF2B5EF4-FFF2-40B4-BE49-F238E27FC236}">
                <a16:creationId xmlns:a16="http://schemas.microsoft.com/office/drawing/2014/main" id="{7CC899A8-F32D-4877-BBC2-159F6E76161A}"/>
              </a:ext>
            </a:extLst>
          </p:cNvPr>
          <p:cNvSpPr/>
          <p:nvPr/>
        </p:nvSpPr>
        <p:spPr>
          <a:xfrm>
            <a:off x="7410584" y="6446081"/>
            <a:ext cx="1500625" cy="3796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智能製造</a:t>
            </a:r>
            <a:endParaRPr kumimoji="0" lang="zh-TW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5" name="文字方塊 1">
            <a:extLst>
              <a:ext uri="{FF2B5EF4-FFF2-40B4-BE49-F238E27FC236}">
                <a16:creationId xmlns:a16="http://schemas.microsoft.com/office/drawing/2014/main" id="{D4D7AEA6-86E3-4E1B-9C8E-BF081A644FAB}"/>
              </a:ext>
            </a:extLst>
          </p:cNvPr>
          <p:cNvSpPr txBox="1"/>
          <p:nvPr/>
        </p:nvSpPr>
        <p:spPr>
          <a:xfrm>
            <a:off x="7244269" y="4511528"/>
            <a:ext cx="1695040" cy="6669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信息化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ERP</a:t>
            </a:r>
            <a:r>
              <a:rPr kumimoji="0" lang="zh-TW" altLang="en-US" sz="106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＋</a:t>
            </a:r>
            <a:r>
              <a:rPr kumimoji="0" lang="en-US" altLang="zh-TW" sz="106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MES+</a:t>
            </a:r>
            <a:r>
              <a:rPr kumimoji="0" lang="zh-TW" altLang="en-US" sz="106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周邊軟件</a:t>
            </a:r>
            <a:endParaRPr kumimoji="0" lang="zh-CN" altLang="en-US" sz="1067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文字方塊 76">
            <a:extLst>
              <a:ext uri="{FF2B5EF4-FFF2-40B4-BE49-F238E27FC236}">
                <a16:creationId xmlns:a16="http://schemas.microsoft.com/office/drawing/2014/main" id="{E34D0192-3490-47C2-9003-E2AED60A0A92}"/>
              </a:ext>
            </a:extLst>
          </p:cNvPr>
          <p:cNvSpPr txBox="1"/>
          <p:nvPr/>
        </p:nvSpPr>
        <p:spPr>
          <a:xfrm rot="19756342">
            <a:off x="4862333" y="4780192"/>
            <a:ext cx="505707" cy="748795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33" b="1" i="0" u="none" strike="noStrike" kern="1200" cap="none" spc="51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培訓</a:t>
            </a:r>
            <a:endParaRPr kumimoji="0" lang="en-US" altLang="zh-TW" sz="2133" b="1" i="0" u="none" strike="noStrike" kern="1200" cap="none" spc="51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7" name="文字方塊 62">
            <a:hlinkClick r:id="" action="ppaction://noaction"/>
            <a:extLst>
              <a:ext uri="{FF2B5EF4-FFF2-40B4-BE49-F238E27FC236}">
                <a16:creationId xmlns:a16="http://schemas.microsoft.com/office/drawing/2014/main" id="{9E1B80B1-CCB2-462F-843E-0AE4EDA1231C}"/>
              </a:ext>
            </a:extLst>
          </p:cNvPr>
          <p:cNvSpPr txBox="1"/>
          <p:nvPr/>
        </p:nvSpPr>
        <p:spPr>
          <a:xfrm>
            <a:off x="3234949" y="4614827"/>
            <a:ext cx="186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73" marR="0" lvl="0" indent="0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營銷 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/ IPD</a:t>
            </a:r>
          </a:p>
          <a:p>
            <a:pPr marL="380973" marR="0" lvl="0" indent="0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機能別管理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7661119" y="4028279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智能化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9" name="等腰三角形 58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05823694-1E4D-4E50-A094-FEB42DC4E9DE}"/>
              </a:ext>
            </a:extLst>
          </p:cNvPr>
          <p:cNvSpPr/>
          <p:nvPr/>
        </p:nvSpPr>
        <p:spPr>
          <a:xfrm>
            <a:off x="3578109" y="3571288"/>
            <a:ext cx="1128337" cy="935171"/>
          </a:xfrm>
          <a:prstGeom prst="triangle">
            <a:avLst>
              <a:gd name="adj" fmla="val 5251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0" name="文字方塊 73">
            <a:extLst>
              <a:ext uri="{FF2B5EF4-FFF2-40B4-BE49-F238E27FC236}">
                <a16:creationId xmlns:a16="http://schemas.microsoft.com/office/drawing/2014/main" id="{0CF7361F-78DC-464B-951E-CE592A64E9C6}"/>
              </a:ext>
            </a:extLst>
          </p:cNvPr>
          <p:cNvSpPr txBox="1"/>
          <p:nvPr/>
        </p:nvSpPr>
        <p:spPr>
          <a:xfrm rot="1722053">
            <a:off x="3798569" y="3677713"/>
            <a:ext cx="43897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卓越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1" name="文字方塊 82">
            <a:extLst>
              <a:ext uri="{FF2B5EF4-FFF2-40B4-BE49-F238E27FC236}">
                <a16:creationId xmlns:a16="http://schemas.microsoft.com/office/drawing/2014/main" id="{4FCA73E4-825F-46AC-A9F7-BE6BB9C9184E}"/>
              </a:ext>
            </a:extLst>
          </p:cNvPr>
          <p:cNvSpPr txBox="1"/>
          <p:nvPr/>
        </p:nvSpPr>
        <p:spPr>
          <a:xfrm rot="19877947" flipH="1">
            <a:off x="4081860" y="3576009"/>
            <a:ext cx="438976" cy="7076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總經理</a:t>
            </a:r>
            <a:endParaRPr kumimoji="0" lang="en-US" altLang="zh-TW" sz="1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2" name="文字方塊 61">
            <a:hlinkClick r:id="" action="ppaction://noaction"/>
            <a:extLst>
              <a:ext uri="{FF2B5EF4-FFF2-40B4-BE49-F238E27FC236}">
                <a16:creationId xmlns:a16="http://schemas.microsoft.com/office/drawing/2014/main" id="{4826C7B4-ED0B-499C-8EBE-29375685C9DD}"/>
              </a:ext>
            </a:extLst>
          </p:cNvPr>
          <p:cNvSpPr txBox="1"/>
          <p:nvPr/>
        </p:nvSpPr>
        <p:spPr>
          <a:xfrm>
            <a:off x="3100712" y="4212824"/>
            <a:ext cx="172664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73" marR="0" lvl="0" indent="0" algn="ctr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戰略方針管理</a:t>
            </a:r>
            <a:endParaRPr kumimoji="0" lang="en-US" altLang="zh-TW" sz="13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hlinkClick r:id="rId4" action="ppaction://hlinkpres?slideindex=1&amp;slidetitle=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6679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27" y="1849810"/>
            <a:ext cx="12233525" cy="453929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90145FB-94C4-4047-A5D7-6032E95967BF}"/>
              </a:ext>
            </a:extLst>
          </p:cNvPr>
          <p:cNvSpPr/>
          <p:nvPr/>
        </p:nvSpPr>
        <p:spPr>
          <a:xfrm>
            <a:off x="935526" y="349093"/>
            <a:ext cx="10279421" cy="70788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Noto Sans S Chinese Regular" panose="020B0500000000000000" pitchFamily="34" charset="-122"/>
              </a:rPr>
              <a:t>                                 健峰</a:t>
            </a:r>
            <a:r>
              <a:rPr lang="zh-TW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Noto Sans S Chinese Regular" panose="020B0500000000000000" pitchFamily="34" charset="-122"/>
              </a:rPr>
              <a:t>最强後盾服務</a:t>
            </a:r>
            <a:endParaRPr lang="en-US" altLang="zh-CN" sz="4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Noto Sans S Chinese Regular" panose="020B05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51028" y="2052684"/>
            <a:ext cx="8772488" cy="1754326"/>
            <a:chOff x="1139440" y="1836874"/>
            <a:chExt cx="8772488" cy="1754326"/>
          </a:xfrm>
        </p:grpSpPr>
        <p:sp>
          <p:nvSpPr>
            <p:cNvPr id="4" name="矩形 3"/>
            <p:cNvSpPr/>
            <p:nvPr/>
          </p:nvSpPr>
          <p:spPr>
            <a:xfrm>
              <a:off x="5525088" y="1836874"/>
              <a:ext cx="4386840" cy="1754326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30196"/>
              </a:schemeClr>
            </a:solidFill>
          </p:spPr>
          <p:txBody>
            <a:bodyPr wrap="square" anchor="ctr">
              <a:spAutoFit/>
            </a:bodyPr>
            <a:lstStyle/>
            <a:p>
              <a:pPr marL="571500" indent="-571500" defTabSz="457200"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en-US" altLang="zh-TW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個”</a:t>
              </a:r>
              <a:r>
                <a:rPr lang="zh-TW" altLang="en-US" sz="2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製造業管理學苑</a:t>
              </a:r>
              <a:endParaRPr lang="en-US" altLang="zh-TW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571500" indent="-571500" defTabSz="457200"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en-US" altLang="zh-TW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家”</a:t>
              </a:r>
              <a:r>
                <a:rPr lang="zh-TW" altLang="en-US" sz="2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分公司</a:t>
              </a:r>
              <a:endParaRPr lang="en-US" altLang="zh-TW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571500" indent="-571500" defTabSz="457200"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en-US" altLang="zh-TW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餘家”</a:t>
              </a:r>
              <a:r>
                <a:rPr lang="zh-TW" altLang="en-US" sz="2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合作單位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1139440" y="2146510"/>
              <a:ext cx="4386840" cy="1135054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30196"/>
              </a:schemeClr>
            </a:solidFill>
          </p:spPr>
          <p:txBody>
            <a:bodyPr wrap="square" anchor="ctr">
              <a:spAutoFit/>
            </a:bodyPr>
            <a:lstStyle/>
            <a:p>
              <a:pPr marL="571500" indent="-571500" defTabSz="457200"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en-US" altLang="zh-TW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100</a:t>
              </a:r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餘位”</a:t>
              </a:r>
              <a:r>
                <a:rPr lang="zh-TW" altLang="en-US" sz="2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老師</a:t>
              </a:r>
              <a:endParaRPr lang="en-US" altLang="zh-TW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571500" indent="-571500" defTabSz="457200"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l"/>
              </a:pPr>
              <a:r>
                <a:rPr lang="en-US" altLang="zh-TW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“500</a:t>
              </a:r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餘位”</a:t>
              </a:r>
              <a:r>
                <a:rPr lang="zh-TW" altLang="en-US" sz="2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員工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771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5B8EE"/>
            </a:gs>
            <a:gs pos="88000">
              <a:srgbClr val="338FF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5" b="9729"/>
          <a:stretch/>
        </p:blipFill>
        <p:spPr>
          <a:xfrm>
            <a:off x="182880" y="252663"/>
            <a:ext cx="11798323" cy="636530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2806" y="3545151"/>
            <a:ext cx="10618470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加入健峰</a:t>
            </a:r>
            <a:r>
              <a:rPr lang="en-US" altLang="zh-TW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邁向成功</a:t>
            </a:r>
            <a:r>
              <a:rPr lang="en-US" altLang="zh-TW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走向巔峰</a:t>
            </a:r>
            <a:r>
              <a:rPr lang="en-US" altLang="zh-TW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34"/>
          <a:stretch/>
        </p:blipFill>
        <p:spPr>
          <a:xfrm>
            <a:off x="11170612" y="252663"/>
            <a:ext cx="1060796" cy="26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>
            <a:extLst>
              <a:ext uri="{FF2B5EF4-FFF2-40B4-BE49-F238E27FC236}">
                <a16:creationId xmlns:a16="http://schemas.microsoft.com/office/drawing/2014/main" id="{40908EA1-E57B-48FA-9227-837A356FF3EE}"/>
              </a:ext>
            </a:extLst>
          </p:cNvPr>
          <p:cNvSpPr/>
          <p:nvPr/>
        </p:nvSpPr>
        <p:spPr>
          <a:xfrm>
            <a:off x="4204011" y="0"/>
            <a:ext cx="7987990" cy="6877050"/>
          </a:xfrm>
          <a:custGeom>
            <a:avLst/>
            <a:gdLst>
              <a:gd name="connsiteX0" fmla="*/ 0 w 4991100"/>
              <a:gd name="connsiteY0" fmla="*/ 0 h 6858000"/>
              <a:gd name="connsiteX1" fmla="*/ 4991100 w 4991100"/>
              <a:gd name="connsiteY1" fmla="*/ 0 h 6858000"/>
              <a:gd name="connsiteX2" fmla="*/ 4991100 w 4991100"/>
              <a:gd name="connsiteY2" fmla="*/ 6858000 h 6858000"/>
              <a:gd name="connsiteX3" fmla="*/ 0 w 4991100"/>
              <a:gd name="connsiteY3" fmla="*/ 6858000 h 6858000"/>
              <a:gd name="connsiteX4" fmla="*/ 0 w 4991100"/>
              <a:gd name="connsiteY4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11"/>
              <a:gd name="connsiteX1" fmla="*/ 7391400 w 7391400"/>
              <a:gd name="connsiteY1" fmla="*/ 0 h 6858011"/>
              <a:gd name="connsiteX2" fmla="*/ 7391400 w 7391400"/>
              <a:gd name="connsiteY2" fmla="*/ 6858000 h 6858011"/>
              <a:gd name="connsiteX3" fmla="*/ 2400300 w 7391400"/>
              <a:gd name="connsiteY3" fmla="*/ 6858000 h 6858011"/>
              <a:gd name="connsiteX4" fmla="*/ 0 w 7391400"/>
              <a:gd name="connsiteY4" fmla="*/ 2971800 h 6858011"/>
              <a:gd name="connsiteX5" fmla="*/ 2400300 w 7391400"/>
              <a:gd name="connsiteY5" fmla="*/ 0 h 6858011"/>
              <a:gd name="connsiteX0" fmla="*/ 2400300 w 7391400"/>
              <a:gd name="connsiteY0" fmla="*/ 0 h 6858011"/>
              <a:gd name="connsiteX1" fmla="*/ 7391400 w 7391400"/>
              <a:gd name="connsiteY1" fmla="*/ 0 h 6858011"/>
              <a:gd name="connsiteX2" fmla="*/ 7334250 w 7391400"/>
              <a:gd name="connsiteY2" fmla="*/ 6819900 h 6858011"/>
              <a:gd name="connsiteX3" fmla="*/ 2400300 w 7391400"/>
              <a:gd name="connsiteY3" fmla="*/ 6858000 h 6858011"/>
              <a:gd name="connsiteX4" fmla="*/ 0 w 7391400"/>
              <a:gd name="connsiteY4" fmla="*/ 2971800 h 6858011"/>
              <a:gd name="connsiteX5" fmla="*/ 2400300 w 7391400"/>
              <a:gd name="connsiteY5" fmla="*/ 0 h 6858011"/>
              <a:gd name="connsiteX0" fmla="*/ 2400300 w 7391400"/>
              <a:gd name="connsiteY0" fmla="*/ 0 h 6877061"/>
              <a:gd name="connsiteX1" fmla="*/ 7391400 w 7391400"/>
              <a:gd name="connsiteY1" fmla="*/ 0 h 6877061"/>
              <a:gd name="connsiteX2" fmla="*/ 7334250 w 7391400"/>
              <a:gd name="connsiteY2" fmla="*/ 6819900 h 6877061"/>
              <a:gd name="connsiteX3" fmla="*/ 4648200 w 7391400"/>
              <a:gd name="connsiteY3" fmla="*/ 6877050 h 6877061"/>
              <a:gd name="connsiteX4" fmla="*/ 0 w 7391400"/>
              <a:gd name="connsiteY4" fmla="*/ 2971800 h 6877061"/>
              <a:gd name="connsiteX5" fmla="*/ 2400300 w 7391400"/>
              <a:gd name="connsiteY5" fmla="*/ 0 h 6877061"/>
              <a:gd name="connsiteX0" fmla="*/ 2400300 w 7391400"/>
              <a:gd name="connsiteY0" fmla="*/ 0 h 6858011"/>
              <a:gd name="connsiteX1" fmla="*/ 7391400 w 7391400"/>
              <a:gd name="connsiteY1" fmla="*/ 0 h 6858011"/>
              <a:gd name="connsiteX2" fmla="*/ 7334250 w 7391400"/>
              <a:gd name="connsiteY2" fmla="*/ 6819900 h 6858011"/>
              <a:gd name="connsiteX3" fmla="*/ 3771900 w 7391400"/>
              <a:gd name="connsiteY3" fmla="*/ 6858000 h 6858011"/>
              <a:gd name="connsiteX4" fmla="*/ 0 w 7391400"/>
              <a:gd name="connsiteY4" fmla="*/ 2971800 h 6858011"/>
              <a:gd name="connsiteX5" fmla="*/ 2400300 w 7391400"/>
              <a:gd name="connsiteY5" fmla="*/ 0 h 6858011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34250 w 7391400"/>
              <a:gd name="connsiteY2" fmla="*/ 6819900 h 6858000"/>
              <a:gd name="connsiteX3" fmla="*/ 37719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76500 w 7467600"/>
              <a:gd name="connsiteY0" fmla="*/ 0 h 6858000"/>
              <a:gd name="connsiteX1" fmla="*/ 7467600 w 7467600"/>
              <a:gd name="connsiteY1" fmla="*/ 0 h 6858000"/>
              <a:gd name="connsiteX2" fmla="*/ 7410450 w 7467600"/>
              <a:gd name="connsiteY2" fmla="*/ 6819900 h 6858000"/>
              <a:gd name="connsiteX3" fmla="*/ 3848100 w 7467600"/>
              <a:gd name="connsiteY3" fmla="*/ 6858000 h 6858000"/>
              <a:gd name="connsiteX4" fmla="*/ 0 w 7467600"/>
              <a:gd name="connsiteY4" fmla="*/ 2914650 h 6858000"/>
              <a:gd name="connsiteX5" fmla="*/ 2476500 w 7467600"/>
              <a:gd name="connsiteY5" fmla="*/ 0 h 6858000"/>
              <a:gd name="connsiteX0" fmla="*/ 2493901 w 7485001"/>
              <a:gd name="connsiteY0" fmla="*/ 0 h 6858000"/>
              <a:gd name="connsiteX1" fmla="*/ 7485001 w 7485001"/>
              <a:gd name="connsiteY1" fmla="*/ 0 h 6858000"/>
              <a:gd name="connsiteX2" fmla="*/ 7427851 w 7485001"/>
              <a:gd name="connsiteY2" fmla="*/ 6819900 h 6858000"/>
              <a:gd name="connsiteX3" fmla="*/ 3865501 w 7485001"/>
              <a:gd name="connsiteY3" fmla="*/ 6858000 h 6858000"/>
              <a:gd name="connsiteX4" fmla="*/ 17401 w 7485001"/>
              <a:gd name="connsiteY4" fmla="*/ 2914650 h 6858000"/>
              <a:gd name="connsiteX5" fmla="*/ 2493901 w 7485001"/>
              <a:gd name="connsiteY5" fmla="*/ 0 h 6858000"/>
              <a:gd name="connsiteX0" fmla="*/ 2688158 w 7679258"/>
              <a:gd name="connsiteY0" fmla="*/ 0 h 6858000"/>
              <a:gd name="connsiteX1" fmla="*/ 7679258 w 7679258"/>
              <a:gd name="connsiteY1" fmla="*/ 0 h 6858000"/>
              <a:gd name="connsiteX2" fmla="*/ 7622108 w 7679258"/>
              <a:gd name="connsiteY2" fmla="*/ 6819900 h 6858000"/>
              <a:gd name="connsiteX3" fmla="*/ 4059758 w 7679258"/>
              <a:gd name="connsiteY3" fmla="*/ 6858000 h 6858000"/>
              <a:gd name="connsiteX4" fmla="*/ 16681 w 7679258"/>
              <a:gd name="connsiteY4" fmla="*/ 2973643 h 6858000"/>
              <a:gd name="connsiteX5" fmla="*/ 2688158 w 7679258"/>
              <a:gd name="connsiteY5" fmla="*/ 0 h 6858000"/>
              <a:gd name="connsiteX0" fmla="*/ 2688158 w 7679258"/>
              <a:gd name="connsiteY0" fmla="*/ 0 h 6858000"/>
              <a:gd name="connsiteX1" fmla="*/ 7679258 w 7679258"/>
              <a:gd name="connsiteY1" fmla="*/ 0 h 6858000"/>
              <a:gd name="connsiteX2" fmla="*/ 7622108 w 7679258"/>
              <a:gd name="connsiteY2" fmla="*/ 6819900 h 6858000"/>
              <a:gd name="connsiteX3" fmla="*/ 4059758 w 7679258"/>
              <a:gd name="connsiteY3" fmla="*/ 6858000 h 6858000"/>
              <a:gd name="connsiteX4" fmla="*/ 16681 w 7679258"/>
              <a:gd name="connsiteY4" fmla="*/ 2973643 h 6858000"/>
              <a:gd name="connsiteX5" fmla="*/ 2688158 w 7679258"/>
              <a:gd name="connsiteY5" fmla="*/ 0 h 6858000"/>
              <a:gd name="connsiteX0" fmla="*/ 2688158 w 7679258"/>
              <a:gd name="connsiteY0" fmla="*/ 0 h 6877050"/>
              <a:gd name="connsiteX1" fmla="*/ 7679258 w 7679258"/>
              <a:gd name="connsiteY1" fmla="*/ 0 h 6877050"/>
              <a:gd name="connsiteX2" fmla="*/ 7653590 w 7679258"/>
              <a:gd name="connsiteY2" fmla="*/ 6877050 h 6877050"/>
              <a:gd name="connsiteX3" fmla="*/ 4059758 w 7679258"/>
              <a:gd name="connsiteY3" fmla="*/ 6858000 h 6877050"/>
              <a:gd name="connsiteX4" fmla="*/ 16681 w 7679258"/>
              <a:gd name="connsiteY4" fmla="*/ 2973643 h 6877050"/>
              <a:gd name="connsiteX5" fmla="*/ 2688158 w 7679258"/>
              <a:gd name="connsiteY5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9258" h="6877050">
                <a:moveTo>
                  <a:pt x="2688158" y="0"/>
                </a:moveTo>
                <a:lnTo>
                  <a:pt x="7679258" y="0"/>
                </a:lnTo>
                <a:lnTo>
                  <a:pt x="7653590" y="6877050"/>
                </a:lnTo>
                <a:lnTo>
                  <a:pt x="4059758" y="6858000"/>
                </a:lnTo>
                <a:cubicBezTo>
                  <a:pt x="4193108" y="5892800"/>
                  <a:pt x="-307169" y="5215193"/>
                  <a:pt x="16681" y="2973643"/>
                </a:cubicBezTo>
                <a:cubicBezTo>
                  <a:pt x="309148" y="1592210"/>
                  <a:pt x="3564458" y="1562100"/>
                  <a:pt x="2688158" y="0"/>
                </a:cubicBezTo>
                <a:close/>
              </a:path>
            </a:pathLst>
          </a:custGeom>
          <a:gradFill flip="none" rotWithShape="1">
            <a:gsLst>
              <a:gs pos="1000">
                <a:srgbClr val="45B8EE"/>
              </a:gs>
              <a:gs pos="75000">
                <a:srgbClr val="338FF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4" name="任意多边形: 形状 26">
            <a:extLst>
              <a:ext uri="{FF2B5EF4-FFF2-40B4-BE49-F238E27FC236}">
                <a16:creationId xmlns:a16="http://schemas.microsoft.com/office/drawing/2014/main" id="{6E63024D-84D1-486A-ABA6-E386F39D24D9}"/>
              </a:ext>
            </a:extLst>
          </p:cNvPr>
          <p:cNvSpPr/>
          <p:nvPr/>
        </p:nvSpPr>
        <p:spPr>
          <a:xfrm rot="10800000" flipH="1">
            <a:off x="0" y="1804736"/>
            <a:ext cx="9378176" cy="5053263"/>
          </a:xfrm>
          <a:custGeom>
            <a:avLst/>
            <a:gdLst>
              <a:gd name="connsiteX0" fmla="*/ 6858000 w 6858000"/>
              <a:gd name="connsiteY0" fmla="*/ 91434 h 9215185"/>
              <a:gd name="connsiteX1" fmla="*/ 6858000 w 6858000"/>
              <a:gd name="connsiteY1" fmla="*/ 0 h 9215185"/>
              <a:gd name="connsiteX2" fmla="*/ 0 w 6858000"/>
              <a:gd name="connsiteY2" fmla="*/ 0 h 9215185"/>
              <a:gd name="connsiteX3" fmla="*/ 0 w 6858000"/>
              <a:gd name="connsiteY3" fmla="*/ 9215185 h 9215185"/>
              <a:gd name="connsiteX4" fmla="*/ 121917 w 6858000"/>
              <a:gd name="connsiteY4" fmla="*/ 9170361 h 9215185"/>
              <a:gd name="connsiteX5" fmla="*/ 3598235 w 6858000"/>
              <a:gd name="connsiteY5" fmla="*/ 4741165 h 9215185"/>
              <a:gd name="connsiteX6" fmla="*/ 6711936 w 6858000"/>
              <a:gd name="connsiteY6" fmla="*/ 161479 h 921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9215185">
                <a:moveTo>
                  <a:pt x="6858000" y="91434"/>
                </a:moveTo>
                <a:lnTo>
                  <a:pt x="6858000" y="0"/>
                </a:lnTo>
                <a:lnTo>
                  <a:pt x="0" y="0"/>
                </a:lnTo>
                <a:lnTo>
                  <a:pt x="0" y="9215185"/>
                </a:lnTo>
                <a:lnTo>
                  <a:pt x="121917" y="9170361"/>
                </a:lnTo>
                <a:cubicBezTo>
                  <a:pt x="3099683" y="8008777"/>
                  <a:pt x="-23848" y="4934242"/>
                  <a:pt x="3598235" y="4741165"/>
                </a:cubicBezTo>
                <a:cubicBezTo>
                  <a:pt x="6845787" y="4474189"/>
                  <a:pt x="5135547" y="1057556"/>
                  <a:pt x="6711936" y="161479"/>
                </a:cubicBezTo>
                <a:close/>
              </a:path>
            </a:pathLst>
          </a:custGeom>
          <a:gradFill flip="none" rotWithShape="1">
            <a:gsLst>
              <a:gs pos="0">
                <a:srgbClr val="5ADFFC"/>
              </a:gs>
              <a:gs pos="75000">
                <a:srgbClr val="338FF5"/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黑体 CN Bold" panose="020B08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6088">
            <a:off x="5423840" y="3847013"/>
            <a:ext cx="7449387" cy="421707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95" y="811022"/>
            <a:ext cx="8555043" cy="5720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6835696" y="605205"/>
            <a:ext cx="53563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線下</a:t>
            </a:r>
            <a:endParaRPr lang="en-US" altLang="zh-TW" sz="1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效果佳！</a:t>
            </a:r>
          </a:p>
        </p:txBody>
      </p:sp>
    </p:spTree>
    <p:extLst>
      <p:ext uri="{BB962C8B-B14F-4D97-AF65-F5344CB8AC3E}">
        <p14:creationId xmlns:p14="http://schemas.microsoft.com/office/powerpoint/2010/main" val="13137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 rot="20880745">
            <a:off x="1746865" y="-490391"/>
            <a:ext cx="278780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0" b="1" dirty="0">
                <a:ln w="7620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阿里巴巴普惠体 R"/>
              </a:rPr>
              <a:t>但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11151" y="758282"/>
            <a:ext cx="12203152" cy="5707359"/>
            <a:chOff x="-10686" y="1116095"/>
            <a:chExt cx="11694686" cy="4622552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A9932F-DE59-421E-9CFA-73E75B3E79F7}"/>
                </a:ext>
              </a:extLst>
            </p:cNvPr>
            <p:cNvSpPr/>
            <p:nvPr/>
          </p:nvSpPr>
          <p:spPr>
            <a:xfrm>
              <a:off x="1" y="1116095"/>
              <a:ext cx="11683999" cy="4622552"/>
            </a:xfrm>
            <a:prstGeom prst="rect">
              <a:avLst/>
            </a:prstGeom>
            <a:solidFill>
              <a:srgbClr val="160305"/>
            </a:solidFill>
            <a:ln>
              <a:noFill/>
            </a:ln>
            <a:effectLst>
              <a:outerShdw blurRad="11430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6"/>
            <a:stretch/>
          </p:blipFill>
          <p:spPr>
            <a:xfrm>
              <a:off x="-10686" y="1116095"/>
              <a:ext cx="6147314" cy="4163609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6040107" y="2128846"/>
            <a:ext cx="5426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4800" b="1" kern="0" dirty="0">
                <a:solidFill>
                  <a:schemeClr val="bg1"/>
                </a:solidFill>
                <a:latin typeface="Arial Black" panose="020B0A04020102020204" pitchFamily="34" charset="0"/>
                <a:ea typeface="微軟正黑體" panose="020B0604030504040204" pitchFamily="34" charset="-120"/>
              </a:rPr>
              <a:t>疫情之下：</a:t>
            </a:r>
            <a:endParaRPr lang="zh-CN" altLang="en-US" sz="3200" b="1" kern="0" dirty="0">
              <a:solidFill>
                <a:schemeClr val="bg1"/>
              </a:solidFill>
              <a:latin typeface="Arial Black" panose="020B0A040201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77091" y="3641564"/>
            <a:ext cx="80995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軟正黑體" panose="020B0604030504040204" pitchFamily="34" charset="-120"/>
              </a:rPr>
              <a:t>線下</a:t>
            </a:r>
            <a:r>
              <a:rPr lang="zh-TW" altLang="en-US" sz="6600" b="1" kern="0" dirty="0">
                <a:solidFill>
                  <a:schemeClr val="bg1"/>
                </a:solidFill>
                <a:latin typeface="Arial Black" panose="020B0A04020102020204" pitchFamily="34" charset="0"/>
                <a:ea typeface="微軟正黑體" panose="020B0604030504040204" pitchFamily="34" charset="-120"/>
              </a:rPr>
              <a:t>出行受阻，</a:t>
            </a:r>
            <a:endParaRPr lang="en-US" altLang="zh-TW" sz="6600" b="1" kern="0" dirty="0">
              <a:solidFill>
                <a:schemeClr val="bg1"/>
              </a:solidFill>
              <a:latin typeface="Arial Black" panose="020B0A04020102020204" pitchFamily="34" charset="0"/>
              <a:ea typeface="微軟正黑體" panose="020B0604030504040204" pitchFamily="34" charset="-120"/>
            </a:endParaRPr>
          </a:p>
          <a:p>
            <a:r>
              <a:rPr lang="zh-TW" altLang="en-US" sz="6600" b="1" kern="0" dirty="0">
                <a:solidFill>
                  <a:schemeClr val="bg1"/>
                </a:solidFill>
                <a:latin typeface="Arial Black" panose="020B0A04020102020204" pitchFamily="34" charset="0"/>
                <a:ea typeface="微軟正黑體" panose="020B0604030504040204" pitchFamily="34" charset="-120"/>
              </a:rPr>
              <a:t>如何利用</a:t>
            </a:r>
            <a:r>
              <a:rPr lang="zh-TW" altLang="en-US" sz="96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軟正黑體" panose="020B0604030504040204" pitchFamily="34" charset="-120"/>
              </a:rPr>
              <a:t>線上</a:t>
            </a:r>
            <a:r>
              <a:rPr lang="zh-TW" altLang="en-US" sz="6600" b="1" kern="0" dirty="0">
                <a:solidFill>
                  <a:schemeClr val="bg1"/>
                </a:solidFill>
                <a:latin typeface="Arial Black" panose="020B0A04020102020204" pitchFamily="34" charset="0"/>
                <a:ea typeface="微軟正黑體" panose="020B0604030504040204" pitchFamily="34" charset="-120"/>
              </a:rPr>
              <a:t>補足</a:t>
            </a:r>
            <a:r>
              <a:rPr lang="en-US" altLang="zh-TW" sz="6600" b="1" kern="0" dirty="0">
                <a:solidFill>
                  <a:schemeClr val="bg1"/>
                </a:solidFill>
                <a:latin typeface="Arial Black" panose="020B0A04020102020204" pitchFamily="34" charset="0"/>
                <a:ea typeface="微軟正黑體" panose="020B0604030504040204" pitchFamily="34" charset="-120"/>
              </a:rPr>
              <a:t>!?</a:t>
            </a:r>
            <a:endParaRPr lang="zh-TW" altLang="en-US" sz="6600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 rot="20880745">
            <a:off x="1667345" y="-464754"/>
            <a:ext cx="278780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阿里巴巴普惠体 R"/>
              </a:rPr>
              <a:t>但</a:t>
            </a:r>
          </a:p>
        </p:txBody>
      </p:sp>
    </p:spTree>
    <p:extLst>
      <p:ext uri="{BB962C8B-B14F-4D97-AF65-F5344CB8AC3E}">
        <p14:creationId xmlns:p14="http://schemas.microsoft.com/office/powerpoint/2010/main" val="29442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C7779681-EBED-4BE1-A908-4A9381DBDA87}"/>
              </a:ext>
            </a:extLst>
          </p:cNvPr>
          <p:cNvSpPr/>
          <p:nvPr/>
        </p:nvSpPr>
        <p:spPr>
          <a:xfrm>
            <a:off x="0" y="3788918"/>
            <a:ext cx="12192000" cy="2700561"/>
          </a:xfrm>
          <a:prstGeom prst="rect">
            <a:avLst/>
          </a:prstGeom>
          <a:solidFill>
            <a:srgbClr val="338FF5"/>
          </a:solidFill>
          <a:ln>
            <a:noFill/>
          </a:ln>
          <a:effectLst>
            <a:outerShdw blurRad="76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6596" y="2492402"/>
            <a:ext cx="11238808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CN" altLang="en-US" sz="40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疫情後</a:t>
            </a:r>
            <a:r>
              <a:rPr lang="zh-TW" altLang="en-US" sz="40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大量的</a:t>
            </a:r>
            <a:r>
              <a:rPr lang="zh-CN" altLang="en-US" sz="40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中小企業</a:t>
            </a:r>
            <a:r>
              <a:rPr lang="zh-TW" altLang="en-US" sz="40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將</a:t>
            </a:r>
            <a:endParaRPr lang="en-US" altLang="zh-TW" sz="40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5000"/>
              </a:lnSpc>
            </a:pPr>
            <a:r>
              <a:rPr lang="zh-TW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“線上學習”</a:t>
            </a:r>
            <a:r>
              <a:rPr lang="zh-TW" altLang="en-US" sz="40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列爲補足無法線下學習的新模式！</a:t>
            </a:r>
            <a:endParaRPr lang="en-US" altLang="zh-TW" sz="40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0443A1B-FBCA-4920-BFBD-BFD189A87B08}"/>
              </a:ext>
            </a:extLst>
          </p:cNvPr>
          <p:cNvSpPr/>
          <p:nvPr/>
        </p:nvSpPr>
        <p:spPr>
          <a:xfrm>
            <a:off x="222190" y="525399"/>
            <a:ext cx="117504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TW" sz="60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OMO </a:t>
            </a:r>
            <a:r>
              <a:rPr lang="zh-TW" altLang="en-US" sz="60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不是潮流，而是時勢所趨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7651" y="3867137"/>
            <a:ext cx="11076697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 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年新冠疫情</a:t>
            </a:r>
            <a:r>
              <a:rPr lang="zh-TW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爆發以來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TW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連續三年的發展，線上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學習、</a:t>
            </a:r>
            <a:r>
              <a:rPr lang="zh-TW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線上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辦公模式</a:t>
            </a:r>
            <a:r>
              <a:rPr lang="zh-TW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己非常的成熟並廣爲被各個企業所接受，時至今日，更是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成爲企業學習的新趨勢。</a:t>
            </a:r>
            <a:endParaRPr lang="en-US" altLang="zh-CN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213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5B8EE"/>
            </a:gs>
            <a:gs pos="88000">
              <a:srgbClr val="338FF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5">
            <a:extLst>
              <a:ext uri="{FF2B5EF4-FFF2-40B4-BE49-F238E27FC236}">
                <a16:creationId xmlns:a16="http://schemas.microsoft.com/office/drawing/2014/main" id="{40908EA1-E57B-48FA-9227-837A356FF3EE}"/>
              </a:ext>
            </a:extLst>
          </p:cNvPr>
          <p:cNvSpPr/>
          <p:nvPr/>
        </p:nvSpPr>
        <p:spPr>
          <a:xfrm>
            <a:off x="6345949" y="0"/>
            <a:ext cx="5846051" cy="6877050"/>
          </a:xfrm>
          <a:custGeom>
            <a:avLst/>
            <a:gdLst>
              <a:gd name="connsiteX0" fmla="*/ 0 w 4991100"/>
              <a:gd name="connsiteY0" fmla="*/ 0 h 6858000"/>
              <a:gd name="connsiteX1" fmla="*/ 4991100 w 4991100"/>
              <a:gd name="connsiteY1" fmla="*/ 0 h 6858000"/>
              <a:gd name="connsiteX2" fmla="*/ 4991100 w 4991100"/>
              <a:gd name="connsiteY2" fmla="*/ 6858000 h 6858000"/>
              <a:gd name="connsiteX3" fmla="*/ 0 w 4991100"/>
              <a:gd name="connsiteY3" fmla="*/ 6858000 h 6858000"/>
              <a:gd name="connsiteX4" fmla="*/ 0 w 4991100"/>
              <a:gd name="connsiteY4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91400 w 7391400"/>
              <a:gd name="connsiteY2" fmla="*/ 6858000 h 6858000"/>
              <a:gd name="connsiteX3" fmla="*/ 24003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00300 w 7391400"/>
              <a:gd name="connsiteY0" fmla="*/ 0 h 6858011"/>
              <a:gd name="connsiteX1" fmla="*/ 7391400 w 7391400"/>
              <a:gd name="connsiteY1" fmla="*/ 0 h 6858011"/>
              <a:gd name="connsiteX2" fmla="*/ 7391400 w 7391400"/>
              <a:gd name="connsiteY2" fmla="*/ 6858000 h 6858011"/>
              <a:gd name="connsiteX3" fmla="*/ 2400300 w 7391400"/>
              <a:gd name="connsiteY3" fmla="*/ 6858000 h 6858011"/>
              <a:gd name="connsiteX4" fmla="*/ 0 w 7391400"/>
              <a:gd name="connsiteY4" fmla="*/ 2971800 h 6858011"/>
              <a:gd name="connsiteX5" fmla="*/ 2400300 w 7391400"/>
              <a:gd name="connsiteY5" fmla="*/ 0 h 6858011"/>
              <a:gd name="connsiteX0" fmla="*/ 2400300 w 7391400"/>
              <a:gd name="connsiteY0" fmla="*/ 0 h 6858011"/>
              <a:gd name="connsiteX1" fmla="*/ 7391400 w 7391400"/>
              <a:gd name="connsiteY1" fmla="*/ 0 h 6858011"/>
              <a:gd name="connsiteX2" fmla="*/ 7334250 w 7391400"/>
              <a:gd name="connsiteY2" fmla="*/ 6819900 h 6858011"/>
              <a:gd name="connsiteX3" fmla="*/ 2400300 w 7391400"/>
              <a:gd name="connsiteY3" fmla="*/ 6858000 h 6858011"/>
              <a:gd name="connsiteX4" fmla="*/ 0 w 7391400"/>
              <a:gd name="connsiteY4" fmla="*/ 2971800 h 6858011"/>
              <a:gd name="connsiteX5" fmla="*/ 2400300 w 7391400"/>
              <a:gd name="connsiteY5" fmla="*/ 0 h 6858011"/>
              <a:gd name="connsiteX0" fmla="*/ 2400300 w 7391400"/>
              <a:gd name="connsiteY0" fmla="*/ 0 h 6877061"/>
              <a:gd name="connsiteX1" fmla="*/ 7391400 w 7391400"/>
              <a:gd name="connsiteY1" fmla="*/ 0 h 6877061"/>
              <a:gd name="connsiteX2" fmla="*/ 7334250 w 7391400"/>
              <a:gd name="connsiteY2" fmla="*/ 6819900 h 6877061"/>
              <a:gd name="connsiteX3" fmla="*/ 4648200 w 7391400"/>
              <a:gd name="connsiteY3" fmla="*/ 6877050 h 6877061"/>
              <a:gd name="connsiteX4" fmla="*/ 0 w 7391400"/>
              <a:gd name="connsiteY4" fmla="*/ 2971800 h 6877061"/>
              <a:gd name="connsiteX5" fmla="*/ 2400300 w 7391400"/>
              <a:gd name="connsiteY5" fmla="*/ 0 h 6877061"/>
              <a:gd name="connsiteX0" fmla="*/ 2400300 w 7391400"/>
              <a:gd name="connsiteY0" fmla="*/ 0 h 6858011"/>
              <a:gd name="connsiteX1" fmla="*/ 7391400 w 7391400"/>
              <a:gd name="connsiteY1" fmla="*/ 0 h 6858011"/>
              <a:gd name="connsiteX2" fmla="*/ 7334250 w 7391400"/>
              <a:gd name="connsiteY2" fmla="*/ 6819900 h 6858011"/>
              <a:gd name="connsiteX3" fmla="*/ 3771900 w 7391400"/>
              <a:gd name="connsiteY3" fmla="*/ 6858000 h 6858011"/>
              <a:gd name="connsiteX4" fmla="*/ 0 w 7391400"/>
              <a:gd name="connsiteY4" fmla="*/ 2971800 h 6858011"/>
              <a:gd name="connsiteX5" fmla="*/ 2400300 w 7391400"/>
              <a:gd name="connsiteY5" fmla="*/ 0 h 6858011"/>
              <a:gd name="connsiteX0" fmla="*/ 2400300 w 7391400"/>
              <a:gd name="connsiteY0" fmla="*/ 0 h 6858000"/>
              <a:gd name="connsiteX1" fmla="*/ 7391400 w 7391400"/>
              <a:gd name="connsiteY1" fmla="*/ 0 h 6858000"/>
              <a:gd name="connsiteX2" fmla="*/ 7334250 w 7391400"/>
              <a:gd name="connsiteY2" fmla="*/ 6819900 h 6858000"/>
              <a:gd name="connsiteX3" fmla="*/ 3771900 w 7391400"/>
              <a:gd name="connsiteY3" fmla="*/ 6858000 h 6858000"/>
              <a:gd name="connsiteX4" fmla="*/ 0 w 7391400"/>
              <a:gd name="connsiteY4" fmla="*/ 2971800 h 6858000"/>
              <a:gd name="connsiteX5" fmla="*/ 2400300 w 7391400"/>
              <a:gd name="connsiteY5" fmla="*/ 0 h 6858000"/>
              <a:gd name="connsiteX0" fmla="*/ 2476500 w 7467600"/>
              <a:gd name="connsiteY0" fmla="*/ 0 h 6858000"/>
              <a:gd name="connsiteX1" fmla="*/ 7467600 w 7467600"/>
              <a:gd name="connsiteY1" fmla="*/ 0 h 6858000"/>
              <a:gd name="connsiteX2" fmla="*/ 7410450 w 7467600"/>
              <a:gd name="connsiteY2" fmla="*/ 6819900 h 6858000"/>
              <a:gd name="connsiteX3" fmla="*/ 3848100 w 7467600"/>
              <a:gd name="connsiteY3" fmla="*/ 6858000 h 6858000"/>
              <a:gd name="connsiteX4" fmla="*/ 0 w 7467600"/>
              <a:gd name="connsiteY4" fmla="*/ 2914650 h 6858000"/>
              <a:gd name="connsiteX5" fmla="*/ 2476500 w 7467600"/>
              <a:gd name="connsiteY5" fmla="*/ 0 h 6858000"/>
              <a:gd name="connsiteX0" fmla="*/ 2493901 w 7485001"/>
              <a:gd name="connsiteY0" fmla="*/ 0 h 6858000"/>
              <a:gd name="connsiteX1" fmla="*/ 7485001 w 7485001"/>
              <a:gd name="connsiteY1" fmla="*/ 0 h 6858000"/>
              <a:gd name="connsiteX2" fmla="*/ 7427851 w 7485001"/>
              <a:gd name="connsiteY2" fmla="*/ 6819900 h 6858000"/>
              <a:gd name="connsiteX3" fmla="*/ 3865501 w 7485001"/>
              <a:gd name="connsiteY3" fmla="*/ 6858000 h 6858000"/>
              <a:gd name="connsiteX4" fmla="*/ 17401 w 7485001"/>
              <a:gd name="connsiteY4" fmla="*/ 2914650 h 6858000"/>
              <a:gd name="connsiteX5" fmla="*/ 2493901 w 7485001"/>
              <a:gd name="connsiteY5" fmla="*/ 0 h 6858000"/>
              <a:gd name="connsiteX0" fmla="*/ 2688158 w 7679258"/>
              <a:gd name="connsiteY0" fmla="*/ 0 h 6858000"/>
              <a:gd name="connsiteX1" fmla="*/ 7679258 w 7679258"/>
              <a:gd name="connsiteY1" fmla="*/ 0 h 6858000"/>
              <a:gd name="connsiteX2" fmla="*/ 7622108 w 7679258"/>
              <a:gd name="connsiteY2" fmla="*/ 6819900 h 6858000"/>
              <a:gd name="connsiteX3" fmla="*/ 4059758 w 7679258"/>
              <a:gd name="connsiteY3" fmla="*/ 6858000 h 6858000"/>
              <a:gd name="connsiteX4" fmla="*/ 16681 w 7679258"/>
              <a:gd name="connsiteY4" fmla="*/ 2973643 h 6858000"/>
              <a:gd name="connsiteX5" fmla="*/ 2688158 w 7679258"/>
              <a:gd name="connsiteY5" fmla="*/ 0 h 6858000"/>
              <a:gd name="connsiteX0" fmla="*/ 2688158 w 7679258"/>
              <a:gd name="connsiteY0" fmla="*/ 0 h 6858000"/>
              <a:gd name="connsiteX1" fmla="*/ 7679258 w 7679258"/>
              <a:gd name="connsiteY1" fmla="*/ 0 h 6858000"/>
              <a:gd name="connsiteX2" fmla="*/ 7622108 w 7679258"/>
              <a:gd name="connsiteY2" fmla="*/ 6819900 h 6858000"/>
              <a:gd name="connsiteX3" fmla="*/ 4059758 w 7679258"/>
              <a:gd name="connsiteY3" fmla="*/ 6858000 h 6858000"/>
              <a:gd name="connsiteX4" fmla="*/ 16681 w 7679258"/>
              <a:gd name="connsiteY4" fmla="*/ 2973643 h 6858000"/>
              <a:gd name="connsiteX5" fmla="*/ 2688158 w 7679258"/>
              <a:gd name="connsiteY5" fmla="*/ 0 h 6858000"/>
              <a:gd name="connsiteX0" fmla="*/ 2688158 w 7679258"/>
              <a:gd name="connsiteY0" fmla="*/ 0 h 6877050"/>
              <a:gd name="connsiteX1" fmla="*/ 7679258 w 7679258"/>
              <a:gd name="connsiteY1" fmla="*/ 0 h 6877050"/>
              <a:gd name="connsiteX2" fmla="*/ 7653590 w 7679258"/>
              <a:gd name="connsiteY2" fmla="*/ 6877050 h 6877050"/>
              <a:gd name="connsiteX3" fmla="*/ 4059758 w 7679258"/>
              <a:gd name="connsiteY3" fmla="*/ 6858000 h 6877050"/>
              <a:gd name="connsiteX4" fmla="*/ 16681 w 7679258"/>
              <a:gd name="connsiteY4" fmla="*/ 2973643 h 6877050"/>
              <a:gd name="connsiteX5" fmla="*/ 2688158 w 7679258"/>
              <a:gd name="connsiteY5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9258" h="6877050">
                <a:moveTo>
                  <a:pt x="2688158" y="0"/>
                </a:moveTo>
                <a:lnTo>
                  <a:pt x="7679258" y="0"/>
                </a:lnTo>
                <a:lnTo>
                  <a:pt x="7653590" y="6877050"/>
                </a:lnTo>
                <a:lnTo>
                  <a:pt x="4059758" y="6858000"/>
                </a:lnTo>
                <a:cubicBezTo>
                  <a:pt x="4193108" y="5892800"/>
                  <a:pt x="-307169" y="5215193"/>
                  <a:pt x="16681" y="2973643"/>
                </a:cubicBezTo>
                <a:cubicBezTo>
                  <a:pt x="309148" y="1592210"/>
                  <a:pt x="3564458" y="1562100"/>
                  <a:pt x="2688158" y="0"/>
                </a:cubicBezTo>
                <a:close/>
              </a:path>
            </a:pathLst>
          </a:custGeom>
          <a:gradFill flip="none" rotWithShape="1">
            <a:gsLst>
              <a:gs pos="1000">
                <a:srgbClr val="45B8EE"/>
              </a:gs>
              <a:gs pos="75000">
                <a:srgbClr val="338FF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6E63024D-84D1-486A-ABA6-E386F39D24D9}"/>
              </a:ext>
            </a:extLst>
          </p:cNvPr>
          <p:cNvSpPr/>
          <p:nvPr/>
        </p:nvSpPr>
        <p:spPr>
          <a:xfrm rot="10800000" flipV="1">
            <a:off x="6423544" y="0"/>
            <a:ext cx="5768456" cy="4940968"/>
          </a:xfrm>
          <a:custGeom>
            <a:avLst/>
            <a:gdLst>
              <a:gd name="connsiteX0" fmla="*/ 6858000 w 6858000"/>
              <a:gd name="connsiteY0" fmla="*/ 91434 h 9215185"/>
              <a:gd name="connsiteX1" fmla="*/ 6858000 w 6858000"/>
              <a:gd name="connsiteY1" fmla="*/ 0 h 9215185"/>
              <a:gd name="connsiteX2" fmla="*/ 0 w 6858000"/>
              <a:gd name="connsiteY2" fmla="*/ 0 h 9215185"/>
              <a:gd name="connsiteX3" fmla="*/ 0 w 6858000"/>
              <a:gd name="connsiteY3" fmla="*/ 9215185 h 9215185"/>
              <a:gd name="connsiteX4" fmla="*/ 121917 w 6858000"/>
              <a:gd name="connsiteY4" fmla="*/ 9170361 h 9215185"/>
              <a:gd name="connsiteX5" fmla="*/ 3598235 w 6858000"/>
              <a:gd name="connsiteY5" fmla="*/ 4741165 h 9215185"/>
              <a:gd name="connsiteX6" fmla="*/ 6711936 w 6858000"/>
              <a:gd name="connsiteY6" fmla="*/ 161479 h 921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9215185">
                <a:moveTo>
                  <a:pt x="6858000" y="91434"/>
                </a:moveTo>
                <a:lnTo>
                  <a:pt x="6858000" y="0"/>
                </a:lnTo>
                <a:lnTo>
                  <a:pt x="0" y="0"/>
                </a:lnTo>
                <a:lnTo>
                  <a:pt x="0" y="9215185"/>
                </a:lnTo>
                <a:lnTo>
                  <a:pt x="121917" y="9170361"/>
                </a:lnTo>
                <a:cubicBezTo>
                  <a:pt x="3099683" y="8008777"/>
                  <a:pt x="-23848" y="4934242"/>
                  <a:pt x="3598235" y="4741165"/>
                </a:cubicBezTo>
                <a:cubicBezTo>
                  <a:pt x="6845787" y="4474189"/>
                  <a:pt x="5135547" y="1057556"/>
                  <a:pt x="6711936" y="161479"/>
                </a:cubicBezTo>
                <a:close/>
              </a:path>
            </a:pathLst>
          </a:custGeom>
          <a:gradFill flip="none" rotWithShape="1">
            <a:gsLst>
              <a:gs pos="0">
                <a:srgbClr val="5ADFFC"/>
              </a:gs>
              <a:gs pos="75000">
                <a:srgbClr val="338FF5"/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黑体 CN Bold" panose="020B0800000000000000" pitchFamily="34" charset="-122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BFDD35B8-56B0-4AA8-9D21-4763AF5880B9}"/>
              </a:ext>
            </a:extLst>
          </p:cNvPr>
          <p:cNvSpPr/>
          <p:nvPr/>
        </p:nvSpPr>
        <p:spPr>
          <a:xfrm rot="5400000" flipV="1">
            <a:off x="1656061" y="1808462"/>
            <a:ext cx="3393477" cy="6705600"/>
          </a:xfrm>
          <a:custGeom>
            <a:avLst/>
            <a:gdLst>
              <a:gd name="connsiteX0" fmla="*/ 1267209 w 1267209"/>
              <a:gd name="connsiteY0" fmla="*/ 0 h 1620256"/>
              <a:gd name="connsiteX1" fmla="*/ 1267209 w 1267209"/>
              <a:gd name="connsiteY1" fmla="*/ 1620256 h 1620256"/>
              <a:gd name="connsiteX2" fmla="*/ 1244797 w 1267209"/>
              <a:gd name="connsiteY2" fmla="*/ 1613203 h 1620256"/>
              <a:gd name="connsiteX3" fmla="*/ 974486 w 1267209"/>
              <a:gd name="connsiteY3" fmla="*/ 1462269 h 1620256"/>
              <a:gd name="connsiteX4" fmla="*/ 799015 w 1267209"/>
              <a:gd name="connsiteY4" fmla="*/ 631459 h 1620256"/>
              <a:gd name="connsiteX5" fmla="*/ 51638 w 1267209"/>
              <a:gd name="connsiteY5" fmla="*/ 261537 h 1620256"/>
              <a:gd name="connsiteX6" fmla="*/ 0 w 1267209"/>
              <a:gd name="connsiteY6" fmla="*/ 71513 h 1620256"/>
              <a:gd name="connsiteX7" fmla="*/ 4845 w 1267209"/>
              <a:gd name="connsiteY7" fmla="*/ 0 h 162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7209" h="1620256">
                <a:moveTo>
                  <a:pt x="1267209" y="0"/>
                </a:moveTo>
                <a:lnTo>
                  <a:pt x="1267209" y="1620256"/>
                </a:lnTo>
                <a:lnTo>
                  <a:pt x="1244797" y="1613203"/>
                </a:lnTo>
                <a:cubicBezTo>
                  <a:pt x="1132041" y="1573564"/>
                  <a:pt x="1032319" y="1524229"/>
                  <a:pt x="974486" y="1462269"/>
                </a:cubicBezTo>
                <a:cubicBezTo>
                  <a:pt x="799015" y="1274276"/>
                  <a:pt x="952822" y="831581"/>
                  <a:pt x="799015" y="631459"/>
                </a:cubicBezTo>
                <a:cubicBezTo>
                  <a:pt x="645206" y="431338"/>
                  <a:pt x="163203" y="427295"/>
                  <a:pt x="51638" y="261537"/>
                </a:cubicBezTo>
                <a:cubicBezTo>
                  <a:pt x="16774" y="209737"/>
                  <a:pt x="1479" y="143034"/>
                  <a:pt x="0" y="71513"/>
                </a:cubicBezTo>
                <a:lnTo>
                  <a:pt x="4845" y="0"/>
                </a:lnTo>
                <a:close/>
              </a:path>
            </a:pathLst>
          </a:custGeom>
          <a:gradFill flip="none" rotWithShape="1">
            <a:gsLst>
              <a:gs pos="0">
                <a:srgbClr val="45B8EE"/>
              </a:gs>
              <a:gs pos="64000">
                <a:srgbClr val="338FF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黑体 CN Bold" panose="020B0800000000000000" pitchFamily="34" charset="-122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2CBBF0BC-90AF-4BA1-A261-4B4EBF409468}"/>
              </a:ext>
            </a:extLst>
          </p:cNvPr>
          <p:cNvSpPr/>
          <p:nvPr/>
        </p:nvSpPr>
        <p:spPr>
          <a:xfrm rot="10800000" flipH="1" flipV="1">
            <a:off x="1" y="0"/>
            <a:ext cx="5919536" cy="4016829"/>
          </a:xfrm>
          <a:custGeom>
            <a:avLst/>
            <a:gdLst>
              <a:gd name="connsiteX0" fmla="*/ 6858000 w 6858000"/>
              <a:gd name="connsiteY0" fmla="*/ 91434 h 9215185"/>
              <a:gd name="connsiteX1" fmla="*/ 6858000 w 6858000"/>
              <a:gd name="connsiteY1" fmla="*/ 0 h 9215185"/>
              <a:gd name="connsiteX2" fmla="*/ 0 w 6858000"/>
              <a:gd name="connsiteY2" fmla="*/ 0 h 9215185"/>
              <a:gd name="connsiteX3" fmla="*/ 0 w 6858000"/>
              <a:gd name="connsiteY3" fmla="*/ 9215185 h 9215185"/>
              <a:gd name="connsiteX4" fmla="*/ 121917 w 6858000"/>
              <a:gd name="connsiteY4" fmla="*/ 9170361 h 9215185"/>
              <a:gd name="connsiteX5" fmla="*/ 3598235 w 6858000"/>
              <a:gd name="connsiteY5" fmla="*/ 4741165 h 9215185"/>
              <a:gd name="connsiteX6" fmla="*/ 6711936 w 6858000"/>
              <a:gd name="connsiteY6" fmla="*/ 161479 h 921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9215185">
                <a:moveTo>
                  <a:pt x="6858000" y="91434"/>
                </a:moveTo>
                <a:lnTo>
                  <a:pt x="6858000" y="0"/>
                </a:lnTo>
                <a:lnTo>
                  <a:pt x="0" y="0"/>
                </a:lnTo>
                <a:lnTo>
                  <a:pt x="0" y="9215185"/>
                </a:lnTo>
                <a:lnTo>
                  <a:pt x="121917" y="9170361"/>
                </a:lnTo>
                <a:cubicBezTo>
                  <a:pt x="3099683" y="8008777"/>
                  <a:pt x="-23848" y="4934242"/>
                  <a:pt x="3598235" y="4741165"/>
                </a:cubicBezTo>
                <a:cubicBezTo>
                  <a:pt x="6845787" y="4474189"/>
                  <a:pt x="5135547" y="1057556"/>
                  <a:pt x="6711936" y="161479"/>
                </a:cubicBezTo>
                <a:close/>
              </a:path>
            </a:pathLst>
          </a:custGeom>
          <a:gradFill flip="none" rotWithShape="1">
            <a:gsLst>
              <a:gs pos="0">
                <a:srgbClr val="45B8EE"/>
              </a:gs>
              <a:gs pos="57000">
                <a:srgbClr val="338FF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黑体 CN Bold" panose="020B0800000000000000" pitchFamily="34" charset="-122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BC69E89B-AA03-4361-83DC-D97C4D7F5352}"/>
              </a:ext>
            </a:extLst>
          </p:cNvPr>
          <p:cNvSpPr/>
          <p:nvPr/>
        </p:nvSpPr>
        <p:spPr>
          <a:xfrm>
            <a:off x="115910" y="-412018"/>
            <a:ext cx="7753082" cy="7753082"/>
          </a:xfrm>
          <a:prstGeom prst="ellipse">
            <a:avLst/>
          </a:prstGeom>
          <a:gradFill flip="none" rotWithShape="1">
            <a:gsLst>
              <a:gs pos="0">
                <a:srgbClr val="64C3F2"/>
              </a:gs>
              <a:gs pos="86000">
                <a:srgbClr val="2C8BF4"/>
              </a:gs>
            </a:gsLst>
            <a:lin ang="4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pic>
        <p:nvPicPr>
          <p:cNvPr id="3" name="图片 2" descr="图形用户界面&#10;&#10;低可信度描述已自动生成">
            <a:extLst>
              <a:ext uri="{FF2B5EF4-FFF2-40B4-BE49-F238E27FC236}">
                <a16:creationId xmlns:a16="http://schemas.microsoft.com/office/drawing/2014/main" id="{D11341EA-6AE1-4E95-9835-442891A240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6"/>
          <a:stretch/>
        </p:blipFill>
        <p:spPr>
          <a:xfrm>
            <a:off x="6297945" y="2754646"/>
            <a:ext cx="5894055" cy="412240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0443A1B-FBCA-4920-BFBD-BFD189A87B08}"/>
              </a:ext>
            </a:extLst>
          </p:cNvPr>
          <p:cNvSpPr/>
          <p:nvPr/>
        </p:nvSpPr>
        <p:spPr>
          <a:xfrm>
            <a:off x="254793" y="1447591"/>
            <a:ext cx="7475315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TW" sz="96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軟正黑體" panose="020B0604030504040204" pitchFamily="34" charset="-120"/>
              </a:rPr>
              <a:t>OMO </a:t>
            </a:r>
            <a:r>
              <a:rPr lang="zh-TW" altLang="en-US" sz="6000" b="1" kern="0" dirty="0">
                <a:solidFill>
                  <a:schemeClr val="bg1"/>
                </a:solidFill>
                <a:latin typeface="Arial Black" panose="020B0A04020102020204" pitchFamily="34" charset="0"/>
                <a:ea typeface="微軟正黑體" panose="020B0604030504040204" pitchFamily="34" charset="-120"/>
              </a:rPr>
              <a:t>將爲企業</a:t>
            </a:r>
            <a:endParaRPr lang="en-US" altLang="zh-TW" sz="6000" b="1" kern="0" dirty="0">
              <a:solidFill>
                <a:schemeClr val="bg1"/>
              </a:solidFill>
              <a:latin typeface="Arial Black" panose="020B0A04020102020204" pitchFamily="34" charset="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en-US" altLang="zh-TW" sz="1100" b="1" kern="0" dirty="0">
              <a:solidFill>
                <a:schemeClr val="bg1"/>
              </a:solidFill>
              <a:latin typeface="Arial Black" panose="020B0A04020102020204" pitchFamily="34" charset="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TW" altLang="en-US" sz="6000" b="1" kern="0" dirty="0">
                <a:solidFill>
                  <a:schemeClr val="bg1"/>
                </a:solidFill>
                <a:latin typeface="Arial Black" panose="020B0A04020102020204" pitchFamily="34" charset="0"/>
                <a:ea typeface="微軟正黑體" panose="020B0604030504040204" pitchFamily="34" charset="-120"/>
              </a:rPr>
              <a:t>造就哪些培訓模式的改變？！</a:t>
            </a:r>
            <a:endParaRPr lang="zh-CN" altLang="en-US" sz="6000" dirty="0">
              <a:solidFill>
                <a:prstClr val="white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6046" y="2711990"/>
            <a:ext cx="316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微軟正黑體" panose="020B0604030504040204" pitchFamily="34" charset="-120"/>
              </a:rPr>
              <a:t>（線上與線下融合）</a:t>
            </a:r>
            <a:endParaRPr lang="en-US" altLang="zh-TW" sz="28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86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>
            <a:extLst>
              <a:ext uri="{FF2B5EF4-FFF2-40B4-BE49-F238E27FC236}">
                <a16:creationId xmlns:a16="http://schemas.microsoft.com/office/drawing/2014/main" id="{BC69E89B-AA03-4361-83DC-D97C4D7F5352}"/>
              </a:ext>
            </a:extLst>
          </p:cNvPr>
          <p:cNvSpPr/>
          <p:nvPr/>
        </p:nvSpPr>
        <p:spPr>
          <a:xfrm>
            <a:off x="1892151" y="-479817"/>
            <a:ext cx="7753082" cy="7753082"/>
          </a:xfrm>
          <a:prstGeom prst="ellipse">
            <a:avLst/>
          </a:prstGeom>
          <a:gradFill flip="none" rotWithShape="1">
            <a:gsLst>
              <a:gs pos="0">
                <a:srgbClr val="64C3F2"/>
              </a:gs>
              <a:gs pos="86000">
                <a:srgbClr val="2C8BF4"/>
              </a:gs>
            </a:gsLst>
            <a:lin ang="4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7779681-EBED-4BE1-A908-4A9381DBDA87}"/>
              </a:ext>
            </a:extLst>
          </p:cNvPr>
          <p:cNvSpPr/>
          <p:nvPr/>
        </p:nvSpPr>
        <p:spPr>
          <a:xfrm>
            <a:off x="0" y="4640724"/>
            <a:ext cx="12192000" cy="2244785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76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51" name="图形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7466" y="5443670"/>
            <a:ext cx="540000" cy="514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图形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5914" y="5443670"/>
            <a:ext cx="540000" cy="514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图形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37442" y="5443670"/>
            <a:ext cx="540000" cy="5145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80763" y="6090614"/>
            <a:ext cx="264065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符合企業各階層高、中、基，各種人數均可迅整組織學習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4344493" y="6080606"/>
            <a:ext cx="304761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整合製造業系統性課程，有體系、多務實、結合理論，能落地展開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8046050" y="6080606"/>
            <a:ext cx="39237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anose="020B0503020204020204" pitchFamily="34" charset="-122"/>
              </a:rPr>
              <a:t>線下融合線上，線上輔助線下，協助企業人資組織學習、企業人才培訓更加有效率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FE799C8-D855-45BA-8992-E356F3A8BEF1}"/>
              </a:ext>
            </a:extLst>
          </p:cNvPr>
          <p:cNvSpPr/>
          <p:nvPr/>
        </p:nvSpPr>
        <p:spPr>
          <a:xfrm>
            <a:off x="3408997" y="137994"/>
            <a:ext cx="50497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OMO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學習的互補點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805554" y="941151"/>
            <a:ext cx="4802421" cy="3403649"/>
            <a:chOff x="6771757" y="1322844"/>
            <a:chExt cx="5009084" cy="3835884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69F1801E-7891-495D-A61B-C3C93CDDDCA1}"/>
                </a:ext>
              </a:extLst>
            </p:cNvPr>
            <p:cNvSpPr/>
            <p:nvPr/>
          </p:nvSpPr>
          <p:spPr>
            <a:xfrm>
              <a:off x="6771757" y="1322844"/>
              <a:ext cx="4979226" cy="96037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4C3F2"/>
                </a:gs>
                <a:gs pos="88000">
                  <a:srgbClr val="2C8BF4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000" kern="0" dirty="0">
                <a:solidFill>
                  <a:prstClr val="white"/>
                </a:solidFill>
                <a:latin typeface="阿里巴巴普惠体 R"/>
                <a:ea typeface="思源宋体 CN" panose="02020400000000000000" pitchFamily="18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09A4A916-3AB8-4F09-90B4-D6E2A9128AC7}"/>
                </a:ext>
              </a:extLst>
            </p:cNvPr>
            <p:cNvSpPr/>
            <p:nvPr/>
          </p:nvSpPr>
          <p:spPr>
            <a:xfrm>
              <a:off x="7012329" y="1549230"/>
              <a:ext cx="540000" cy="5400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TW" altLang="en-US" sz="24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阿里巴巴普惠体 R"/>
                  <a:ea typeface="思源宋体 CN" panose="02020400000000000000" pitchFamily="18" charset="-122"/>
                </a:rPr>
                <a:t>輸</a:t>
              </a:r>
              <a:endParaRPr lang="zh-CN" altLang="en-US" sz="2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阿里巴巴普惠体 R"/>
                <a:ea typeface="思源宋体 CN" panose="02020400000000000000" pitchFamily="18" charset="-122"/>
              </a:endParaRPr>
            </a:p>
          </p:txBody>
        </p:sp>
        <p:sp>
          <p:nvSpPr>
            <p:cNvPr id="42" name="Subtitle 2">
              <a:extLst>
                <a:ext uri="{FF2B5EF4-FFF2-40B4-BE49-F238E27FC236}">
                  <a16:creationId xmlns:a16="http://schemas.microsoft.com/office/drawing/2014/main" id="{A672582B-7F11-40E9-A056-97D8C717F02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675500" y="1444118"/>
              <a:ext cx="4105341" cy="789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993" tIns="72497" rIns="144993" bIns="72497">
              <a:spAutoFit/>
            </a:bodyPr>
            <a:lstStyle>
              <a:lvl1pPr defTabSz="10874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1087438" indent="-285750" defTabSz="10874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2174875" indent="-228600" defTabSz="10874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3262313" indent="-228600" defTabSz="10874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4349750" indent="-228600" defTabSz="10874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>
                <a:buNone/>
              </a:pPr>
              <a:r>
                <a:rPr lang="zh-TW" altLang="en-US" sz="1800" b="1" dirty="0">
                  <a:solidFill>
                    <a:schemeClr val="bg1"/>
                  </a:solidFill>
                  <a:latin typeface="阿里巴巴普惠体 R"/>
                  <a:ea typeface="微軟正黑體" panose="020B0604030504040204" pitchFamily="34" charset="-120"/>
                </a:rPr>
                <a:t>老師、學員可近距離的觀查出學習狀態，快速調整</a:t>
              </a:r>
              <a:r>
                <a:rPr lang="zh-CN" altLang="en-US" sz="1800" b="1" dirty="0">
                  <a:solidFill>
                    <a:schemeClr val="bg1"/>
                  </a:solidFill>
                  <a:latin typeface="阿里巴巴普惠体 R"/>
                  <a:ea typeface="微軟正黑體" panose="020B0604030504040204" pitchFamily="34" charset="-120"/>
                  <a:sym typeface="思源黑体 CN Bold" panose="020B0800000000000000" pitchFamily="34" charset="-122"/>
                </a:rPr>
                <a:t>。</a:t>
              </a: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04A3CFDB-7EA1-4755-833E-98DFD2CA3F73}"/>
                </a:ext>
              </a:extLst>
            </p:cNvPr>
            <p:cNvGrpSpPr/>
            <p:nvPr/>
          </p:nvGrpSpPr>
          <p:grpSpPr>
            <a:xfrm>
              <a:off x="6774285" y="2760600"/>
              <a:ext cx="4936557" cy="960375"/>
              <a:chOff x="5784724" y="3063879"/>
              <a:chExt cx="5140325" cy="1137385"/>
            </a:xfrm>
          </p:grpSpPr>
          <p:sp>
            <p:nvSpPr>
              <p:cNvPr id="44" name="矩形: 圆角 43">
                <a:extLst>
                  <a:ext uri="{FF2B5EF4-FFF2-40B4-BE49-F238E27FC236}">
                    <a16:creationId xmlns:a16="http://schemas.microsoft.com/office/drawing/2014/main" id="{DBD8CBB3-021A-4CF0-B763-047CB2A9F350}"/>
                  </a:ext>
                </a:extLst>
              </p:cNvPr>
              <p:cNvSpPr/>
              <p:nvPr/>
            </p:nvSpPr>
            <p:spPr>
              <a:xfrm>
                <a:off x="5784724" y="3063879"/>
                <a:ext cx="5140325" cy="113738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64C3F2"/>
                  </a:gs>
                  <a:gs pos="88000">
                    <a:srgbClr val="2C8BF4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kern="0" dirty="0">
                  <a:solidFill>
                    <a:prstClr val="white"/>
                  </a:solidFill>
                  <a:latin typeface="阿里巴巴普惠体 R"/>
                  <a:ea typeface="思源宋体 CN" panose="02020400000000000000" pitchFamily="18" charset="-122"/>
                </a:endParaRPr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01C407D5-44D1-4A3F-A00F-5BB5DAA5F452}"/>
                  </a:ext>
                </a:extLst>
              </p:cNvPr>
              <p:cNvSpPr/>
              <p:nvPr/>
            </p:nvSpPr>
            <p:spPr>
              <a:xfrm>
                <a:off x="6033080" y="3319305"/>
                <a:ext cx="562290" cy="639529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TW" altLang="en-US" sz="2400" b="1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阿里巴巴普惠体 R"/>
                    <a:ea typeface="思源宋体 CN" panose="02020400000000000000" pitchFamily="18" charset="-122"/>
                  </a:rPr>
                  <a:t>輸</a:t>
                </a:r>
                <a:endParaRPr lang="zh-CN" altLang="en-US" sz="24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阿里巴巴普惠体 R"/>
                  <a:ea typeface="思源宋体 CN" panose="02020400000000000000" pitchFamily="18" charset="-122"/>
                </a:endParaRPr>
              </a:p>
            </p:txBody>
          </p:sp>
          <p:sp>
            <p:nvSpPr>
              <p:cNvPr id="46" name="Subtitle 2">
                <a:extLst>
                  <a:ext uri="{FF2B5EF4-FFF2-40B4-BE49-F238E27FC236}">
                    <a16:creationId xmlns:a16="http://schemas.microsoft.com/office/drawing/2014/main" id="{4AD7781F-F6CA-44E2-A339-05BDB3C65F3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649468" y="3234532"/>
                <a:ext cx="4199378" cy="934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44993" tIns="72497" rIns="144993" bIns="72497">
                <a:spAutoFit/>
              </a:bodyPr>
              <a:lstStyle>
                <a:lvl1pPr defTabSz="10874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1pPr>
                <a:lvl2pPr marL="1087438" indent="-285750" defTabSz="10874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 marL="2174875" indent="-228600" defTabSz="10874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 marL="3262313" indent="-228600" defTabSz="10874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 marL="4349750" indent="-228600" defTabSz="10874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marL="4806950" indent="-228600" defTabSz="1087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marL="5264150" indent="-228600" defTabSz="1087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marL="5721350" indent="-228600" defTabSz="1087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marL="6178550" indent="-228600" defTabSz="1087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lvl="0">
                  <a:buNone/>
                  <a:defRPr/>
                </a:pPr>
                <a:r>
                  <a:rPr lang="zh-TW" altLang="en-US" sz="1800" b="1" dirty="0">
                    <a:solidFill>
                      <a:schemeClr val="bg1"/>
                    </a:solidFill>
                    <a:latin typeface="阿里巴巴普惠体 R"/>
                    <a:ea typeface="微軟正黑體" panose="020B0604030504040204" pitchFamily="34" charset="-120"/>
                  </a:rPr>
                  <a:t>可將</a:t>
                </a:r>
                <a:r>
                  <a:rPr lang="zh-CN" altLang="en-US" sz="1800" b="1" dirty="0">
                    <a:solidFill>
                      <a:schemeClr val="bg1"/>
                    </a:solidFill>
                    <a:latin typeface="阿里巴巴普惠体 R"/>
                    <a:ea typeface="微軟正黑體" panose="020B0604030504040204" pitchFamily="34" charset="-120"/>
                  </a:rPr>
                  <a:t>教學課件和教學工具</a:t>
                </a:r>
                <a:r>
                  <a:rPr lang="zh-TW" altLang="en-US" sz="1800" b="1" dirty="0">
                    <a:solidFill>
                      <a:schemeClr val="bg1"/>
                    </a:solidFill>
                    <a:latin typeface="阿里巴巴普惠体 R"/>
                    <a:ea typeface="微軟正黑體" panose="020B0604030504040204" pitchFamily="34" charset="-120"/>
                  </a:rPr>
                  <a:t>準確的傳達到學員的學習過程，提升效果。</a:t>
                </a:r>
                <a:endParaRPr lang="zh-CN" altLang="en-US" sz="1800" b="1" dirty="0">
                  <a:solidFill>
                    <a:schemeClr val="bg1"/>
                  </a:solidFill>
                  <a:latin typeface="阿里巴巴普惠体 R"/>
                  <a:ea typeface="微軟正黑體" panose="020B0604030504040204" pitchFamily="34" charset="-120"/>
                  <a:sym typeface="思源黑体 CN Bold" panose="020B0800000000000000" pitchFamily="34" charset="-122"/>
                </a:endParaRPr>
              </a:p>
            </p:txBody>
          </p: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E8A50BB3-6738-43B1-98CD-056E6DE22D1F}"/>
                </a:ext>
              </a:extLst>
            </p:cNvPr>
            <p:cNvGrpSpPr/>
            <p:nvPr/>
          </p:nvGrpSpPr>
          <p:grpSpPr>
            <a:xfrm>
              <a:off x="6776810" y="4198355"/>
              <a:ext cx="4894614" cy="960373"/>
              <a:chOff x="5784724" y="4397366"/>
              <a:chExt cx="5140325" cy="1137386"/>
            </a:xfrm>
          </p:grpSpPr>
          <p:sp>
            <p:nvSpPr>
              <p:cNvPr id="48" name="矩形: 圆角 47">
                <a:extLst>
                  <a:ext uri="{FF2B5EF4-FFF2-40B4-BE49-F238E27FC236}">
                    <a16:creationId xmlns:a16="http://schemas.microsoft.com/office/drawing/2014/main" id="{2CE7C5E9-3B62-4A51-ABE4-CE9106EEA1A0}"/>
                  </a:ext>
                </a:extLst>
              </p:cNvPr>
              <p:cNvSpPr/>
              <p:nvPr/>
            </p:nvSpPr>
            <p:spPr>
              <a:xfrm>
                <a:off x="5784724" y="4397366"/>
                <a:ext cx="5140325" cy="11373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64C3F2"/>
                  </a:gs>
                  <a:gs pos="88000">
                    <a:srgbClr val="2C8BF4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kern="0" dirty="0">
                  <a:solidFill>
                    <a:prstClr val="white"/>
                  </a:solidFill>
                  <a:latin typeface="阿里巴巴普惠体 R"/>
                  <a:ea typeface="思源宋体 CN" panose="02020400000000000000" pitchFamily="18" charset="-122"/>
                </a:endParaRPr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8B719F34-7645-425D-B091-86882DABD8FF}"/>
                  </a:ext>
                </a:extLst>
              </p:cNvPr>
              <p:cNvSpPr/>
              <p:nvPr/>
            </p:nvSpPr>
            <p:spPr>
              <a:xfrm>
                <a:off x="6033079" y="4640104"/>
                <a:ext cx="567108" cy="63953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TW" altLang="en-US" sz="2400" b="1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阿里巴巴普惠体 R"/>
                    <a:ea typeface="思源宋体 CN" panose="02020400000000000000" pitchFamily="18" charset="-122"/>
                  </a:rPr>
                  <a:t>輸</a:t>
                </a:r>
                <a:endParaRPr lang="zh-CN" altLang="en-US" sz="24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阿里巴巴普惠体 R"/>
                  <a:ea typeface="思源宋体 CN" panose="02020400000000000000" pitchFamily="18" charset="-122"/>
                </a:endParaRPr>
              </a:p>
            </p:txBody>
          </p:sp>
          <p:sp>
            <p:nvSpPr>
              <p:cNvPr id="50" name="Subtitle 2">
                <a:extLst>
                  <a:ext uri="{FF2B5EF4-FFF2-40B4-BE49-F238E27FC236}">
                    <a16:creationId xmlns:a16="http://schemas.microsoft.com/office/drawing/2014/main" id="{AFF455F2-2042-4831-AF0C-0B2448C3E39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732162" y="4443230"/>
                <a:ext cx="4191829" cy="934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44993" tIns="72497" rIns="144993" bIns="72497">
                <a:spAutoFit/>
              </a:bodyPr>
              <a:lstStyle>
                <a:lvl1pPr defTabSz="10874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1pPr>
                <a:lvl2pPr marL="1087438" indent="-285750" defTabSz="10874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 marL="2174875" indent="-228600" defTabSz="10874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 marL="3262313" indent="-228600" defTabSz="10874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 marL="4349750" indent="-228600" defTabSz="10874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marL="4806950" indent="-228600" defTabSz="1087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marL="5264150" indent="-228600" defTabSz="1087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marL="5721350" indent="-228600" defTabSz="1087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marL="6178550" indent="-228600" defTabSz="10874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>
                  <a:buNone/>
                </a:pPr>
                <a:r>
                  <a:rPr lang="zh-TW" altLang="en-US" sz="1800" b="1" dirty="0">
                    <a:solidFill>
                      <a:schemeClr val="bg1"/>
                    </a:solidFill>
                    <a:latin typeface="阿里巴巴普惠体 R"/>
                    <a:ea typeface="微軟正黑體" panose="020B0604030504040204" pitchFamily="34" charset="-120"/>
                  </a:rPr>
                  <a:t>專業的健峰培訓學習空間，讓培訓效果更突出。</a:t>
                </a:r>
                <a:endParaRPr lang="zh-CN" altLang="en-US" sz="1800" b="1" dirty="0">
                  <a:solidFill>
                    <a:schemeClr val="bg1"/>
                  </a:solidFill>
                  <a:latin typeface="阿里巴巴普惠体 R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580763" y="1023150"/>
            <a:ext cx="4832062" cy="3403661"/>
            <a:chOff x="311269" y="1251263"/>
            <a:chExt cx="5040000" cy="383589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E6F10DC-8BB0-49E8-A673-2BC184305706}"/>
                </a:ext>
              </a:extLst>
            </p:cNvPr>
            <p:cNvGrpSpPr/>
            <p:nvPr/>
          </p:nvGrpSpPr>
          <p:grpSpPr>
            <a:xfrm>
              <a:off x="311269" y="1251263"/>
              <a:ext cx="5040000" cy="960375"/>
              <a:chOff x="5784724" y="1730393"/>
              <a:chExt cx="5140325" cy="1137385"/>
            </a:xfrm>
          </p:grpSpPr>
          <p:sp>
            <p:nvSpPr>
              <p:cNvPr id="21" name="矩形: 圆角 39">
                <a:extLst>
                  <a:ext uri="{FF2B5EF4-FFF2-40B4-BE49-F238E27FC236}">
                    <a16:creationId xmlns:a16="http://schemas.microsoft.com/office/drawing/2014/main" id="{69F1801E-7891-495D-A61B-C3C93CDDDCA1}"/>
                  </a:ext>
                </a:extLst>
              </p:cNvPr>
              <p:cNvSpPr/>
              <p:nvPr/>
            </p:nvSpPr>
            <p:spPr>
              <a:xfrm>
                <a:off x="5784724" y="1730393"/>
                <a:ext cx="5140325" cy="113738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kern="0" dirty="0">
                  <a:solidFill>
                    <a:prstClr val="white"/>
                  </a:solidFill>
                  <a:latin typeface="阿里巴巴普惠体 R"/>
                  <a:ea typeface="思源宋体 CN" panose="02020400000000000000" pitchFamily="18" charset="-122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09A4A916-3AB8-4F09-90B4-D6E2A9128AC7}"/>
                  </a:ext>
                </a:extLst>
              </p:cNvPr>
              <p:cNvSpPr/>
              <p:nvPr/>
            </p:nvSpPr>
            <p:spPr>
              <a:xfrm>
                <a:off x="5933500" y="1837527"/>
                <a:ext cx="765933" cy="96099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TW" altLang="en-US" sz="2000" b="1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dobe 黑体 Std R" panose="020B0400000000000000" pitchFamily="34" charset="-128"/>
                    <a:ea typeface="Adobe 黑体 Std R" panose="020B0400000000000000" pitchFamily="34" charset="-128"/>
                  </a:rPr>
                  <a:t>線上</a:t>
                </a:r>
                <a:endParaRPr lang="zh-CN" altLang="en-US" sz="20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dobe 黑体 Std R" panose="020B0400000000000000" pitchFamily="34" charset="-128"/>
                  <a:ea typeface="Adobe 黑体 Std R" panose="020B0400000000000000" pitchFamily="34" charset="-128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04A3CFDB-7EA1-4755-833E-98DFD2CA3F73}"/>
                </a:ext>
              </a:extLst>
            </p:cNvPr>
            <p:cNvGrpSpPr/>
            <p:nvPr/>
          </p:nvGrpSpPr>
          <p:grpSpPr>
            <a:xfrm>
              <a:off x="311269" y="2689021"/>
              <a:ext cx="5040000" cy="960375"/>
              <a:chOff x="5784724" y="3063879"/>
              <a:chExt cx="5140325" cy="1137385"/>
            </a:xfrm>
          </p:grpSpPr>
          <p:sp>
            <p:nvSpPr>
              <p:cNvPr id="25" name="矩形: 圆角 43">
                <a:extLst>
                  <a:ext uri="{FF2B5EF4-FFF2-40B4-BE49-F238E27FC236}">
                    <a16:creationId xmlns:a16="http://schemas.microsoft.com/office/drawing/2014/main" id="{DBD8CBB3-021A-4CF0-B763-047CB2A9F350}"/>
                  </a:ext>
                </a:extLst>
              </p:cNvPr>
              <p:cNvSpPr/>
              <p:nvPr/>
            </p:nvSpPr>
            <p:spPr>
              <a:xfrm>
                <a:off x="5784724" y="3063879"/>
                <a:ext cx="5140325" cy="113738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kern="0" dirty="0">
                  <a:solidFill>
                    <a:prstClr val="white"/>
                  </a:solidFill>
                  <a:latin typeface="阿里巴巴普惠体 R"/>
                  <a:ea typeface="思源宋体 CN" panose="02020400000000000000" pitchFamily="18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01C407D5-44D1-4A3F-A00F-5BB5DAA5F452}"/>
                  </a:ext>
                </a:extLst>
              </p:cNvPr>
              <p:cNvSpPr/>
              <p:nvPr/>
            </p:nvSpPr>
            <p:spPr>
              <a:xfrm>
                <a:off x="6033080" y="3319305"/>
                <a:ext cx="550749" cy="639529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TW" altLang="en-US" sz="2400" b="1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阿里巴巴普惠体 R"/>
                    <a:ea typeface="思源宋体 CN" panose="02020400000000000000" pitchFamily="18" charset="-122"/>
                  </a:rPr>
                  <a:t>佳</a:t>
                </a:r>
                <a:endParaRPr lang="zh-CN" altLang="en-US" sz="24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阿里巴巴普惠体 R"/>
                  <a:ea typeface="思源宋体 CN" panose="02020400000000000000" pitchFamily="18" charset="-122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8A50BB3-6738-43B1-98CD-056E6DE22D1F}"/>
                </a:ext>
              </a:extLst>
            </p:cNvPr>
            <p:cNvGrpSpPr/>
            <p:nvPr/>
          </p:nvGrpSpPr>
          <p:grpSpPr>
            <a:xfrm>
              <a:off x="311269" y="4126780"/>
              <a:ext cx="5040000" cy="960375"/>
              <a:chOff x="5784724" y="4397364"/>
              <a:chExt cx="5140325" cy="1137385"/>
            </a:xfrm>
          </p:grpSpPr>
          <p:sp>
            <p:nvSpPr>
              <p:cNvPr id="29" name="矩形: 圆角 47">
                <a:extLst>
                  <a:ext uri="{FF2B5EF4-FFF2-40B4-BE49-F238E27FC236}">
                    <a16:creationId xmlns:a16="http://schemas.microsoft.com/office/drawing/2014/main" id="{2CE7C5E9-3B62-4A51-ABE4-CE9106EEA1A0}"/>
                  </a:ext>
                </a:extLst>
              </p:cNvPr>
              <p:cNvSpPr/>
              <p:nvPr/>
            </p:nvSpPr>
            <p:spPr>
              <a:xfrm>
                <a:off x="5784724" y="4397364"/>
                <a:ext cx="5140325" cy="113738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 kern="0" dirty="0">
                  <a:solidFill>
                    <a:prstClr val="white"/>
                  </a:solidFill>
                  <a:latin typeface="阿里巴巴普惠体 R"/>
                  <a:ea typeface="思源宋体 CN" panose="02020400000000000000" pitchFamily="18" charset="-122"/>
                </a:endParaRPr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8B719F34-7645-425D-B091-86882DABD8FF}"/>
                  </a:ext>
                </a:extLst>
              </p:cNvPr>
              <p:cNvSpPr/>
              <p:nvPr/>
            </p:nvSpPr>
            <p:spPr>
              <a:xfrm>
                <a:off x="6033080" y="4640104"/>
                <a:ext cx="550749" cy="639529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zh-TW" altLang="en-US" sz="2400" b="1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阿里巴巴普惠体 R"/>
                    <a:ea typeface="思源宋体 CN" panose="02020400000000000000" pitchFamily="18" charset="-122"/>
                  </a:rPr>
                  <a:t>佳</a:t>
                </a:r>
                <a:endParaRPr lang="zh-CN" altLang="en-US" sz="24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阿里巴巴普惠体 R"/>
                  <a:ea typeface="思源宋体 CN" panose="02020400000000000000" pitchFamily="18" charset="-122"/>
                </a:endParaRPr>
              </a:p>
            </p:txBody>
          </p:sp>
        </p:grpSp>
        <p:sp>
          <p:nvSpPr>
            <p:cNvPr id="32" name="Subtitle 2">
              <a:extLst>
                <a:ext uri="{FF2B5EF4-FFF2-40B4-BE49-F238E27FC236}">
                  <a16:creationId xmlns:a16="http://schemas.microsoft.com/office/drawing/2014/main" id="{A672582B-7F11-40E9-A056-97D8C717F02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96044" y="1350469"/>
              <a:ext cx="3999892" cy="789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993" tIns="72497" rIns="144993" bIns="72497">
              <a:spAutoFit/>
            </a:bodyPr>
            <a:lstStyle>
              <a:lvl1pPr defTabSz="10874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1087438" indent="-285750" defTabSz="10874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2174875" indent="-228600" defTabSz="10874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3262313" indent="-228600" defTabSz="10874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4349750" indent="-228600" defTabSz="10874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阿里巴巴普惠体 R"/>
                  <a:ea typeface="微軟正黑體" panose="020B0604030504040204" pitchFamily="34" charset="-120"/>
                </a:rPr>
                <a:t>及時性</a:t>
              </a:r>
              <a:r>
                <a:rPr lang="en-US" altLang="zh-CN" sz="1800" b="1" dirty="0">
                  <a:solidFill>
                    <a:schemeClr val="bg1"/>
                  </a:solidFill>
                  <a:latin typeface="阿里巴巴普惠体 R"/>
                  <a:ea typeface="微軟正黑體" panose="020B0604030504040204" pitchFamily="34" charset="-120"/>
                </a:rPr>
                <a:t>+</a:t>
              </a:r>
              <a:r>
                <a:rPr lang="zh-CN" altLang="en-US" sz="1800" b="1" dirty="0">
                  <a:solidFill>
                    <a:schemeClr val="bg1"/>
                  </a:solidFill>
                  <a:latin typeface="阿里巴巴普惠体 R"/>
                  <a:ea typeface="微軟正黑體" panose="020B0604030504040204" pitchFamily="34" charset="-120"/>
                </a:rPr>
                <a:t>便捷性，碎片化時間都能學習</a:t>
              </a:r>
              <a:endParaRPr lang="zh-CN" altLang="en-US" sz="1200" b="1" kern="0" dirty="0">
                <a:solidFill>
                  <a:schemeClr val="bg1"/>
                </a:solidFill>
                <a:latin typeface="阿里巴巴普惠体 R"/>
                <a:ea typeface="微軟正黑體" panose="020B0604030504040204" pitchFamily="34" charset="-120"/>
                <a:sym typeface="思源黑体 CN Bold" panose="020B0800000000000000" pitchFamily="34" charset="-122"/>
              </a:endParaRPr>
            </a:p>
          </p:txBody>
        </p:sp>
        <p:sp>
          <p:nvSpPr>
            <p:cNvPr id="33" name="Subtitle 2">
              <a:extLst>
                <a:ext uri="{FF2B5EF4-FFF2-40B4-BE49-F238E27FC236}">
                  <a16:creationId xmlns:a16="http://schemas.microsoft.com/office/drawing/2014/main" id="{A672582B-7F11-40E9-A056-97D8C717F02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83523" y="2940498"/>
              <a:ext cx="3999892" cy="477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993" tIns="72497" rIns="144993" bIns="72497">
              <a:spAutoFit/>
            </a:bodyPr>
            <a:lstStyle>
              <a:lvl1pPr defTabSz="10874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1087438" indent="-285750" defTabSz="10874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2174875" indent="-228600" defTabSz="10874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3262313" indent="-228600" defTabSz="10874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4349750" indent="-228600" defTabSz="10874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>
                <a:buNone/>
              </a:pPr>
              <a:r>
                <a:rPr lang="zh-TW" altLang="en-US" sz="1800" b="1" dirty="0">
                  <a:solidFill>
                    <a:schemeClr val="bg1"/>
                  </a:solidFill>
                  <a:latin typeface="阿里巴巴普惠体 R"/>
                  <a:ea typeface="微軟正黑體" panose="020B0604030504040204" pitchFamily="34" charset="-120"/>
                </a:rPr>
                <a:t>線</a:t>
              </a:r>
              <a:r>
                <a:rPr lang="zh-CN" altLang="en-US" sz="1800" b="1" dirty="0">
                  <a:solidFill>
                    <a:schemeClr val="bg1"/>
                  </a:solidFill>
                  <a:latin typeface="阿里巴巴普惠体 R"/>
                  <a:ea typeface="微軟正黑體" panose="020B0604030504040204" pitchFamily="34" charset="-120"/>
                </a:rPr>
                <a:t>下學</a:t>
              </a:r>
              <a:r>
                <a:rPr lang="zh-TW" altLang="en-US" sz="1800" b="1" dirty="0">
                  <a:solidFill>
                    <a:schemeClr val="bg1"/>
                  </a:solidFill>
                  <a:latin typeface="阿里巴巴普惠体 R"/>
                  <a:ea typeface="微軟正黑體" panose="020B0604030504040204" pitchFamily="34" charset="-120"/>
                </a:rPr>
                <a:t>、線</a:t>
              </a:r>
              <a:r>
                <a:rPr lang="zh-CN" altLang="en-US" sz="1800" b="1" dirty="0">
                  <a:solidFill>
                    <a:schemeClr val="bg1"/>
                  </a:solidFill>
                  <a:latin typeface="阿里巴巴普惠体 R"/>
                  <a:ea typeface="微軟正黑體" panose="020B0604030504040204" pitchFamily="34" charset="-120"/>
                </a:rPr>
                <a:t>上練，知識點的雙</a:t>
              </a:r>
              <a:r>
                <a:rPr lang="zh-TW" altLang="en-US" sz="1800" b="1" dirty="0">
                  <a:solidFill>
                    <a:schemeClr val="bg1"/>
                  </a:solidFill>
                  <a:latin typeface="阿里巴巴普惠体 R"/>
                  <a:ea typeface="微軟正黑體" panose="020B0604030504040204" pitchFamily="34" charset="-120"/>
                </a:rPr>
                <a:t>檢核</a:t>
              </a:r>
              <a:endParaRPr lang="zh-CN" altLang="en-US" sz="1800" b="1" dirty="0">
                <a:solidFill>
                  <a:schemeClr val="bg1"/>
                </a:solidFill>
                <a:latin typeface="阿里巴巴普惠体 R"/>
                <a:ea typeface="微軟正黑體" panose="020B0604030504040204" pitchFamily="34" charset="-120"/>
                <a:sym typeface="思源黑体 CN Bold" panose="020B0800000000000000" pitchFamily="34" charset="-122"/>
              </a:endParaRP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A672582B-7F11-40E9-A056-97D8C717F02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96044" y="4225986"/>
              <a:ext cx="3999892" cy="789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44993" tIns="72497" rIns="144993" bIns="72497">
              <a:spAutoFit/>
            </a:bodyPr>
            <a:lstStyle>
              <a:lvl1pPr defTabSz="10874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1087438" indent="-285750" defTabSz="10874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2174875" indent="-228600" defTabSz="10874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3262313" indent="-228600" defTabSz="10874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4349750" indent="-228600" defTabSz="10874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48069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52641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57213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6178550" indent="-228600" defTabSz="10874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>
                <a:buNone/>
              </a:pPr>
              <a:r>
                <a:rPr lang="zh-TW" altLang="en-US" sz="1800" b="1" dirty="0">
                  <a:solidFill>
                    <a:schemeClr val="bg1"/>
                  </a:solidFill>
                  <a:latin typeface="阿里巴巴普惠体 R"/>
                  <a:ea typeface="微軟正黑體" panose="020B0604030504040204" pitchFamily="34" charset="-120"/>
                </a:rPr>
                <a:t>企業組織、共學，形成學習型組織的學習場景</a:t>
              </a:r>
              <a:endParaRPr lang="zh-CN" altLang="en-US" sz="1800" b="1" dirty="0">
                <a:solidFill>
                  <a:schemeClr val="bg1"/>
                </a:solidFill>
                <a:latin typeface="阿里巴巴普惠体 R"/>
                <a:ea typeface="微軟正黑體" panose="020B0604030504040204" pitchFamily="34" charset="-120"/>
                <a:sym typeface="思源黑体 CN Bold" panose="020B0800000000000000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600636" y="1148313"/>
            <a:ext cx="923330" cy="30932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相輔相成</a:t>
            </a:r>
          </a:p>
        </p:txBody>
      </p:sp>
      <p:sp>
        <p:nvSpPr>
          <p:cNvPr id="14" name="下箭头 13"/>
          <p:cNvSpPr/>
          <p:nvPr/>
        </p:nvSpPr>
        <p:spPr>
          <a:xfrm>
            <a:off x="5553272" y="4342531"/>
            <a:ext cx="1018071" cy="298193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AFE799C8-D855-45BA-8992-E356F3A8BEF1}"/>
              </a:ext>
            </a:extLst>
          </p:cNvPr>
          <p:cNvSpPr/>
          <p:nvPr/>
        </p:nvSpPr>
        <p:spPr>
          <a:xfrm>
            <a:off x="2880722" y="4799543"/>
            <a:ext cx="6494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OMO</a:t>
            </a:r>
            <a:r>
              <a:rPr lang="zh-TW" altLang="en-US" sz="3600" b="1" dirty="0">
                <a:gradFill flip="none" rotWithShape="1">
                  <a:gsLst>
                    <a:gs pos="0">
                      <a:schemeClr val="tx1">
                        <a:tint val="66000"/>
                        <a:satMod val="160000"/>
                      </a:schemeClr>
                    </a:gs>
                    <a:gs pos="50000">
                      <a:schemeClr val="tx1">
                        <a:tint val="44500"/>
                        <a:satMod val="160000"/>
                      </a:schemeClr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未來企業培訓學習新趨勢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09A4A916-3AB8-4F09-90B4-D6E2A9128AC7}"/>
              </a:ext>
            </a:extLst>
          </p:cNvPr>
          <p:cNvSpPr/>
          <p:nvPr/>
        </p:nvSpPr>
        <p:spPr>
          <a:xfrm>
            <a:off x="709034" y="2390617"/>
            <a:ext cx="720000" cy="71999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TW" altLang="en-US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線上</a:t>
            </a:r>
            <a:endParaRPr lang="zh-CN" altLang="en-US" sz="2000" b="1" kern="0" dirty="0">
              <a:solidFill>
                <a:schemeClr val="tx1">
                  <a:lumMod val="65000"/>
                  <a:lumOff val="35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09A4A916-3AB8-4F09-90B4-D6E2A9128AC7}"/>
              </a:ext>
            </a:extLst>
          </p:cNvPr>
          <p:cNvSpPr/>
          <p:nvPr/>
        </p:nvSpPr>
        <p:spPr>
          <a:xfrm>
            <a:off x="709034" y="3662445"/>
            <a:ext cx="720000" cy="71999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TW" altLang="en-US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線上</a:t>
            </a:r>
            <a:endParaRPr lang="zh-CN" altLang="en-US" sz="2000" b="1" kern="0" dirty="0">
              <a:solidFill>
                <a:schemeClr val="tx1">
                  <a:lumMod val="65000"/>
                  <a:lumOff val="35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09A4A916-3AB8-4F09-90B4-D6E2A9128AC7}"/>
              </a:ext>
            </a:extLst>
          </p:cNvPr>
          <p:cNvSpPr/>
          <p:nvPr/>
        </p:nvSpPr>
        <p:spPr>
          <a:xfrm>
            <a:off x="6935061" y="1037731"/>
            <a:ext cx="720000" cy="71999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TW" altLang="en-US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線下</a:t>
            </a:r>
            <a:endParaRPr lang="zh-CN" altLang="en-US" sz="2000" b="1" kern="0" dirty="0">
              <a:solidFill>
                <a:schemeClr val="tx1">
                  <a:lumMod val="65000"/>
                  <a:lumOff val="35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09A4A916-3AB8-4F09-90B4-D6E2A9128AC7}"/>
              </a:ext>
            </a:extLst>
          </p:cNvPr>
          <p:cNvSpPr/>
          <p:nvPr/>
        </p:nvSpPr>
        <p:spPr>
          <a:xfrm>
            <a:off x="6944976" y="2321374"/>
            <a:ext cx="720000" cy="71999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TW" altLang="en-US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線下</a:t>
            </a:r>
            <a:endParaRPr lang="zh-CN" altLang="en-US" sz="2000" b="1" kern="0" dirty="0">
              <a:solidFill>
                <a:schemeClr val="tx1">
                  <a:lumMod val="65000"/>
                  <a:lumOff val="35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09A4A916-3AB8-4F09-90B4-D6E2A9128AC7}"/>
              </a:ext>
            </a:extLst>
          </p:cNvPr>
          <p:cNvSpPr/>
          <p:nvPr/>
        </p:nvSpPr>
        <p:spPr>
          <a:xfrm>
            <a:off x="6944976" y="3584364"/>
            <a:ext cx="720000" cy="71999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TW" altLang="en-US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線下</a:t>
            </a:r>
            <a:endParaRPr lang="zh-CN" altLang="en-US" sz="2000" b="1" kern="0" dirty="0">
              <a:solidFill>
                <a:schemeClr val="tx1">
                  <a:lumMod val="65000"/>
                  <a:lumOff val="35000"/>
                </a:schemeClr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844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26">
            <a:extLst>
              <a:ext uri="{FF2B5EF4-FFF2-40B4-BE49-F238E27FC236}">
                <a16:creationId xmlns:a16="http://schemas.microsoft.com/office/drawing/2014/main" id="{6E63024D-84D1-486A-ABA6-E386F39D24D9}"/>
              </a:ext>
            </a:extLst>
          </p:cNvPr>
          <p:cNvSpPr/>
          <p:nvPr/>
        </p:nvSpPr>
        <p:spPr>
          <a:xfrm rot="10800000" flipV="1">
            <a:off x="4910576" y="0"/>
            <a:ext cx="7281424" cy="5053263"/>
          </a:xfrm>
          <a:custGeom>
            <a:avLst/>
            <a:gdLst>
              <a:gd name="connsiteX0" fmla="*/ 6858000 w 6858000"/>
              <a:gd name="connsiteY0" fmla="*/ 91434 h 9215185"/>
              <a:gd name="connsiteX1" fmla="*/ 6858000 w 6858000"/>
              <a:gd name="connsiteY1" fmla="*/ 0 h 9215185"/>
              <a:gd name="connsiteX2" fmla="*/ 0 w 6858000"/>
              <a:gd name="connsiteY2" fmla="*/ 0 h 9215185"/>
              <a:gd name="connsiteX3" fmla="*/ 0 w 6858000"/>
              <a:gd name="connsiteY3" fmla="*/ 9215185 h 9215185"/>
              <a:gd name="connsiteX4" fmla="*/ 121917 w 6858000"/>
              <a:gd name="connsiteY4" fmla="*/ 9170361 h 9215185"/>
              <a:gd name="connsiteX5" fmla="*/ 3598235 w 6858000"/>
              <a:gd name="connsiteY5" fmla="*/ 4741165 h 9215185"/>
              <a:gd name="connsiteX6" fmla="*/ 6711936 w 6858000"/>
              <a:gd name="connsiteY6" fmla="*/ 161479 h 921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9215185">
                <a:moveTo>
                  <a:pt x="6858000" y="91434"/>
                </a:moveTo>
                <a:lnTo>
                  <a:pt x="6858000" y="0"/>
                </a:lnTo>
                <a:lnTo>
                  <a:pt x="0" y="0"/>
                </a:lnTo>
                <a:lnTo>
                  <a:pt x="0" y="9215185"/>
                </a:lnTo>
                <a:lnTo>
                  <a:pt x="121917" y="9170361"/>
                </a:lnTo>
                <a:cubicBezTo>
                  <a:pt x="3099683" y="8008777"/>
                  <a:pt x="-23848" y="4934242"/>
                  <a:pt x="3598235" y="4741165"/>
                </a:cubicBezTo>
                <a:cubicBezTo>
                  <a:pt x="6845787" y="4474189"/>
                  <a:pt x="5135547" y="1057556"/>
                  <a:pt x="6711936" y="161479"/>
                </a:cubicBezTo>
                <a:close/>
              </a:path>
            </a:pathLst>
          </a:custGeom>
          <a:gradFill flip="none" rotWithShape="1">
            <a:gsLst>
              <a:gs pos="0">
                <a:srgbClr val="5ADFFC"/>
              </a:gs>
              <a:gs pos="75000">
                <a:srgbClr val="338FF5"/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黑体 CN Bold" panose="020B0800000000000000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8B674E3-0F0A-4015-B902-51173A181436}"/>
              </a:ext>
            </a:extLst>
          </p:cNvPr>
          <p:cNvSpPr/>
          <p:nvPr/>
        </p:nvSpPr>
        <p:spPr>
          <a:xfrm>
            <a:off x="446049" y="2247821"/>
            <a:ext cx="11128917" cy="2714472"/>
          </a:xfrm>
          <a:prstGeom prst="rect">
            <a:avLst/>
          </a:prstGeom>
          <a:gradFill>
            <a:gsLst>
              <a:gs pos="0">
                <a:srgbClr val="64C3F2"/>
              </a:gs>
              <a:gs pos="88000">
                <a:srgbClr val="2C8BF4"/>
              </a:gs>
            </a:gsLst>
            <a:lin ang="5400000" scaled="1"/>
          </a:gradFill>
          <a:ln>
            <a:noFill/>
          </a:ln>
          <a:effectLst>
            <a:outerShdw blurRad="698500" dist="927100" dir="5400000" sx="82000" sy="8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96952" y="2350641"/>
            <a:ext cx="10627109" cy="253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0"/>
              </a:lnSpc>
              <a:defRPr/>
            </a:pPr>
            <a:r>
              <a:rPr lang="zh-TW" altLang="en-US" sz="8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阿里巴巴普惠体 R"/>
                <a:ea typeface="微軟正黑體" panose="020B0604030504040204" pitchFamily="34" charset="-120"/>
              </a:rPr>
              <a:t>如何利用線上補</a:t>
            </a:r>
            <a:r>
              <a:rPr lang="en-US" altLang="zh-TW" sz="8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阿里巴巴普惠体 R"/>
                <a:ea typeface="微軟正黑體" panose="020B0604030504040204" pitchFamily="34" charset="-120"/>
              </a:rPr>
              <a:t>?</a:t>
            </a:r>
          </a:p>
          <a:p>
            <a:pPr algn="ctr">
              <a:lnSpc>
                <a:spcPts val="10000"/>
              </a:lnSpc>
              <a:defRPr/>
            </a:pPr>
            <a:r>
              <a:rPr lang="zh-TW" altLang="en-US" sz="6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阿里巴巴普惠体 R"/>
                <a:ea typeface="微軟正黑體" panose="020B0604030504040204" pitchFamily="34" charset="-120"/>
              </a:rPr>
              <a:t>其實關鍵在“怎麽選”！</a:t>
            </a:r>
          </a:p>
        </p:txBody>
      </p:sp>
    </p:spTree>
    <p:extLst>
      <p:ext uri="{BB962C8B-B14F-4D97-AF65-F5344CB8AC3E}">
        <p14:creationId xmlns:p14="http://schemas.microsoft.com/office/powerpoint/2010/main" val="97826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9">
            <a:extLst>
              <a:ext uri="{FF2B5EF4-FFF2-40B4-BE49-F238E27FC236}">
                <a16:creationId xmlns:a16="http://schemas.microsoft.com/office/drawing/2014/main" id="{BFDD35B8-56B0-4AA8-9D21-4763AF5880B9}"/>
              </a:ext>
            </a:extLst>
          </p:cNvPr>
          <p:cNvSpPr/>
          <p:nvPr/>
        </p:nvSpPr>
        <p:spPr>
          <a:xfrm rot="5400000" flipV="1">
            <a:off x="1656061" y="1808462"/>
            <a:ext cx="3393477" cy="6705600"/>
          </a:xfrm>
          <a:custGeom>
            <a:avLst/>
            <a:gdLst>
              <a:gd name="connsiteX0" fmla="*/ 1267209 w 1267209"/>
              <a:gd name="connsiteY0" fmla="*/ 0 h 1620256"/>
              <a:gd name="connsiteX1" fmla="*/ 1267209 w 1267209"/>
              <a:gd name="connsiteY1" fmla="*/ 1620256 h 1620256"/>
              <a:gd name="connsiteX2" fmla="*/ 1244797 w 1267209"/>
              <a:gd name="connsiteY2" fmla="*/ 1613203 h 1620256"/>
              <a:gd name="connsiteX3" fmla="*/ 974486 w 1267209"/>
              <a:gd name="connsiteY3" fmla="*/ 1462269 h 1620256"/>
              <a:gd name="connsiteX4" fmla="*/ 799015 w 1267209"/>
              <a:gd name="connsiteY4" fmla="*/ 631459 h 1620256"/>
              <a:gd name="connsiteX5" fmla="*/ 51638 w 1267209"/>
              <a:gd name="connsiteY5" fmla="*/ 261537 h 1620256"/>
              <a:gd name="connsiteX6" fmla="*/ 0 w 1267209"/>
              <a:gd name="connsiteY6" fmla="*/ 71513 h 1620256"/>
              <a:gd name="connsiteX7" fmla="*/ 4845 w 1267209"/>
              <a:gd name="connsiteY7" fmla="*/ 0 h 162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7209" h="1620256">
                <a:moveTo>
                  <a:pt x="1267209" y="0"/>
                </a:moveTo>
                <a:lnTo>
                  <a:pt x="1267209" y="1620256"/>
                </a:lnTo>
                <a:lnTo>
                  <a:pt x="1244797" y="1613203"/>
                </a:lnTo>
                <a:cubicBezTo>
                  <a:pt x="1132041" y="1573564"/>
                  <a:pt x="1032319" y="1524229"/>
                  <a:pt x="974486" y="1462269"/>
                </a:cubicBezTo>
                <a:cubicBezTo>
                  <a:pt x="799015" y="1274276"/>
                  <a:pt x="952822" y="831581"/>
                  <a:pt x="799015" y="631459"/>
                </a:cubicBezTo>
                <a:cubicBezTo>
                  <a:pt x="645206" y="431338"/>
                  <a:pt x="163203" y="427295"/>
                  <a:pt x="51638" y="261537"/>
                </a:cubicBezTo>
                <a:cubicBezTo>
                  <a:pt x="16774" y="209737"/>
                  <a:pt x="1479" y="143034"/>
                  <a:pt x="0" y="71513"/>
                </a:cubicBezTo>
                <a:lnTo>
                  <a:pt x="4845" y="0"/>
                </a:lnTo>
                <a:close/>
              </a:path>
            </a:pathLst>
          </a:custGeom>
          <a:gradFill flip="none" rotWithShape="1">
            <a:gsLst>
              <a:gs pos="0">
                <a:srgbClr val="45B8EE"/>
              </a:gs>
              <a:gs pos="64000">
                <a:srgbClr val="338FF5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黑体 CN Bold" panose="020B0800000000000000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7779681-EBED-4BE1-A908-4A9381DBDA87}"/>
              </a:ext>
            </a:extLst>
          </p:cNvPr>
          <p:cNvSpPr/>
          <p:nvPr/>
        </p:nvSpPr>
        <p:spPr>
          <a:xfrm>
            <a:off x="0" y="4479871"/>
            <a:ext cx="12192000" cy="2029266"/>
          </a:xfrm>
          <a:prstGeom prst="rect">
            <a:avLst/>
          </a:prstGeom>
          <a:solidFill>
            <a:srgbClr val="338FF5"/>
          </a:solidFill>
          <a:ln>
            <a:noFill/>
          </a:ln>
          <a:effectLst>
            <a:outerShdw blurRad="76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" name="图片 2" descr="游戏机里面的人物&#10;&#10;低可信度描述已自动生成">
            <a:extLst>
              <a:ext uri="{FF2B5EF4-FFF2-40B4-BE49-F238E27FC236}">
                <a16:creationId xmlns:a16="http://schemas.microsoft.com/office/drawing/2014/main" id="{1F0B660E-7A3E-4767-9E35-45896B7CA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6" y="1305101"/>
            <a:ext cx="5277556" cy="519792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6260297" y="1210837"/>
            <a:ext cx="5545127" cy="5613709"/>
            <a:chOff x="6260297" y="701181"/>
            <a:chExt cx="5545127" cy="6123365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6B29D55B-DE55-447B-8A21-4D7E76AF68B7}"/>
                </a:ext>
              </a:extLst>
            </p:cNvPr>
            <p:cNvGrpSpPr/>
            <p:nvPr/>
          </p:nvGrpSpPr>
          <p:grpSpPr>
            <a:xfrm>
              <a:off x="6260297" y="701181"/>
              <a:ext cx="5545127" cy="6123365"/>
              <a:chOff x="3200400" y="1421899"/>
              <a:chExt cx="2786315" cy="307686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Shape 342">
                <a:extLst>
                  <a:ext uri="{FF2B5EF4-FFF2-40B4-BE49-F238E27FC236}">
                    <a16:creationId xmlns:a16="http://schemas.microsoft.com/office/drawing/2014/main" id="{37A5928B-02F1-4971-86CD-445127C6AD43}"/>
                  </a:ext>
                </a:extLst>
              </p:cNvPr>
              <p:cNvSpPr/>
              <p:nvPr/>
            </p:nvSpPr>
            <p:spPr>
              <a:xfrm>
                <a:off x="3200400" y="3028950"/>
                <a:ext cx="1324067" cy="14698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774" y="0"/>
                    </a:moveTo>
                    <a:lnTo>
                      <a:pt x="6225" y="0"/>
                    </a:lnTo>
                    <a:lnTo>
                      <a:pt x="5899" y="15"/>
                    </a:lnTo>
                    <a:lnTo>
                      <a:pt x="5590" y="30"/>
                    </a:lnTo>
                    <a:lnTo>
                      <a:pt x="5282" y="61"/>
                    </a:lnTo>
                    <a:lnTo>
                      <a:pt x="4973" y="108"/>
                    </a:lnTo>
                    <a:lnTo>
                      <a:pt x="4664" y="169"/>
                    </a:lnTo>
                    <a:lnTo>
                      <a:pt x="4390" y="247"/>
                    </a:lnTo>
                    <a:lnTo>
                      <a:pt x="4081" y="355"/>
                    </a:lnTo>
                    <a:lnTo>
                      <a:pt x="3807" y="448"/>
                    </a:lnTo>
                    <a:lnTo>
                      <a:pt x="3532" y="556"/>
                    </a:lnTo>
                    <a:lnTo>
                      <a:pt x="3275" y="679"/>
                    </a:lnTo>
                    <a:lnTo>
                      <a:pt x="3001" y="818"/>
                    </a:lnTo>
                    <a:lnTo>
                      <a:pt x="2744" y="958"/>
                    </a:lnTo>
                    <a:lnTo>
                      <a:pt x="2503" y="1112"/>
                    </a:lnTo>
                    <a:lnTo>
                      <a:pt x="2263" y="1282"/>
                    </a:lnTo>
                    <a:lnTo>
                      <a:pt x="2040" y="1467"/>
                    </a:lnTo>
                    <a:lnTo>
                      <a:pt x="1835" y="1653"/>
                    </a:lnTo>
                    <a:lnTo>
                      <a:pt x="1629" y="1838"/>
                    </a:lnTo>
                    <a:lnTo>
                      <a:pt x="1440" y="2039"/>
                    </a:lnTo>
                    <a:lnTo>
                      <a:pt x="1234" y="2255"/>
                    </a:lnTo>
                    <a:lnTo>
                      <a:pt x="1063" y="2487"/>
                    </a:lnTo>
                    <a:lnTo>
                      <a:pt x="908" y="2704"/>
                    </a:lnTo>
                    <a:lnTo>
                      <a:pt x="754" y="2935"/>
                    </a:lnTo>
                    <a:lnTo>
                      <a:pt x="617" y="3167"/>
                    </a:lnTo>
                    <a:lnTo>
                      <a:pt x="497" y="3430"/>
                    </a:lnTo>
                    <a:lnTo>
                      <a:pt x="377" y="3677"/>
                    </a:lnTo>
                    <a:lnTo>
                      <a:pt x="274" y="3940"/>
                    </a:lnTo>
                    <a:lnTo>
                      <a:pt x="188" y="4202"/>
                    </a:lnTo>
                    <a:lnTo>
                      <a:pt x="120" y="4481"/>
                    </a:lnTo>
                    <a:lnTo>
                      <a:pt x="68" y="4743"/>
                    </a:lnTo>
                    <a:lnTo>
                      <a:pt x="34" y="5021"/>
                    </a:lnTo>
                    <a:lnTo>
                      <a:pt x="0" y="5315"/>
                    </a:lnTo>
                    <a:lnTo>
                      <a:pt x="0" y="5593"/>
                    </a:lnTo>
                    <a:lnTo>
                      <a:pt x="0" y="54298"/>
                    </a:lnTo>
                    <a:lnTo>
                      <a:pt x="0" y="54591"/>
                    </a:lnTo>
                    <a:lnTo>
                      <a:pt x="34" y="54885"/>
                    </a:lnTo>
                    <a:lnTo>
                      <a:pt x="68" y="55178"/>
                    </a:lnTo>
                    <a:lnTo>
                      <a:pt x="102" y="55472"/>
                    </a:lnTo>
                    <a:lnTo>
                      <a:pt x="171" y="55781"/>
                    </a:lnTo>
                    <a:lnTo>
                      <a:pt x="240" y="56090"/>
                    </a:lnTo>
                    <a:lnTo>
                      <a:pt x="325" y="56384"/>
                    </a:lnTo>
                    <a:lnTo>
                      <a:pt x="411" y="56693"/>
                    </a:lnTo>
                    <a:lnTo>
                      <a:pt x="548" y="57002"/>
                    </a:lnTo>
                    <a:lnTo>
                      <a:pt x="651" y="57295"/>
                    </a:lnTo>
                    <a:lnTo>
                      <a:pt x="788" y="57604"/>
                    </a:lnTo>
                    <a:lnTo>
                      <a:pt x="926" y="57898"/>
                    </a:lnTo>
                    <a:lnTo>
                      <a:pt x="1063" y="58192"/>
                    </a:lnTo>
                    <a:lnTo>
                      <a:pt x="1234" y="58501"/>
                    </a:lnTo>
                    <a:lnTo>
                      <a:pt x="1406" y="58794"/>
                    </a:lnTo>
                    <a:lnTo>
                      <a:pt x="1594" y="59072"/>
                    </a:lnTo>
                    <a:lnTo>
                      <a:pt x="1766" y="59351"/>
                    </a:lnTo>
                    <a:lnTo>
                      <a:pt x="1955" y="59644"/>
                    </a:lnTo>
                    <a:lnTo>
                      <a:pt x="2160" y="59907"/>
                    </a:lnTo>
                    <a:lnTo>
                      <a:pt x="2383" y="60169"/>
                    </a:lnTo>
                    <a:lnTo>
                      <a:pt x="2606" y="60432"/>
                    </a:lnTo>
                    <a:lnTo>
                      <a:pt x="2829" y="60679"/>
                    </a:lnTo>
                    <a:lnTo>
                      <a:pt x="3052" y="60927"/>
                    </a:lnTo>
                    <a:lnTo>
                      <a:pt x="3309" y="61158"/>
                    </a:lnTo>
                    <a:lnTo>
                      <a:pt x="3550" y="61375"/>
                    </a:lnTo>
                    <a:lnTo>
                      <a:pt x="3790" y="61607"/>
                    </a:lnTo>
                    <a:lnTo>
                      <a:pt x="4030" y="61823"/>
                    </a:lnTo>
                    <a:lnTo>
                      <a:pt x="4304" y="62008"/>
                    </a:lnTo>
                    <a:lnTo>
                      <a:pt x="4561" y="62194"/>
                    </a:lnTo>
                    <a:lnTo>
                      <a:pt x="4836" y="62364"/>
                    </a:lnTo>
                    <a:lnTo>
                      <a:pt x="5093" y="62549"/>
                    </a:lnTo>
                    <a:lnTo>
                      <a:pt x="5385" y="62688"/>
                    </a:lnTo>
                    <a:lnTo>
                      <a:pt x="84619" y="103790"/>
                    </a:lnTo>
                    <a:lnTo>
                      <a:pt x="114614" y="119335"/>
                    </a:lnTo>
                    <a:lnTo>
                      <a:pt x="114889" y="119474"/>
                    </a:lnTo>
                    <a:lnTo>
                      <a:pt x="115163" y="119613"/>
                    </a:lnTo>
                    <a:lnTo>
                      <a:pt x="115438" y="119706"/>
                    </a:lnTo>
                    <a:lnTo>
                      <a:pt x="115695" y="119799"/>
                    </a:lnTo>
                    <a:lnTo>
                      <a:pt x="115952" y="119860"/>
                    </a:lnTo>
                    <a:lnTo>
                      <a:pt x="116209" y="119922"/>
                    </a:lnTo>
                    <a:lnTo>
                      <a:pt x="116467" y="119969"/>
                    </a:lnTo>
                    <a:lnTo>
                      <a:pt x="116707" y="119984"/>
                    </a:lnTo>
                    <a:lnTo>
                      <a:pt x="116947" y="120000"/>
                    </a:lnTo>
                    <a:lnTo>
                      <a:pt x="117170" y="120000"/>
                    </a:lnTo>
                    <a:lnTo>
                      <a:pt x="117393" y="119984"/>
                    </a:lnTo>
                    <a:lnTo>
                      <a:pt x="117616" y="119953"/>
                    </a:lnTo>
                    <a:lnTo>
                      <a:pt x="117821" y="119907"/>
                    </a:lnTo>
                    <a:lnTo>
                      <a:pt x="118044" y="119845"/>
                    </a:lnTo>
                    <a:lnTo>
                      <a:pt x="118233" y="119768"/>
                    </a:lnTo>
                    <a:lnTo>
                      <a:pt x="118422" y="119675"/>
                    </a:lnTo>
                    <a:lnTo>
                      <a:pt x="118593" y="119582"/>
                    </a:lnTo>
                    <a:lnTo>
                      <a:pt x="118782" y="119459"/>
                    </a:lnTo>
                    <a:lnTo>
                      <a:pt x="118936" y="119335"/>
                    </a:lnTo>
                    <a:lnTo>
                      <a:pt x="119073" y="119181"/>
                    </a:lnTo>
                    <a:lnTo>
                      <a:pt x="119211" y="119041"/>
                    </a:lnTo>
                    <a:lnTo>
                      <a:pt x="119348" y="118872"/>
                    </a:lnTo>
                    <a:lnTo>
                      <a:pt x="119468" y="118702"/>
                    </a:lnTo>
                    <a:lnTo>
                      <a:pt x="119571" y="118485"/>
                    </a:lnTo>
                    <a:lnTo>
                      <a:pt x="119656" y="118300"/>
                    </a:lnTo>
                    <a:lnTo>
                      <a:pt x="119759" y="118083"/>
                    </a:lnTo>
                    <a:lnTo>
                      <a:pt x="119828" y="117852"/>
                    </a:lnTo>
                    <a:lnTo>
                      <a:pt x="119897" y="117620"/>
                    </a:lnTo>
                    <a:lnTo>
                      <a:pt x="119948" y="117357"/>
                    </a:lnTo>
                    <a:lnTo>
                      <a:pt x="119982" y="117110"/>
                    </a:lnTo>
                    <a:lnTo>
                      <a:pt x="120000" y="116832"/>
                    </a:lnTo>
                    <a:lnTo>
                      <a:pt x="120000" y="116538"/>
                    </a:lnTo>
                    <a:lnTo>
                      <a:pt x="120000" y="57666"/>
                    </a:lnTo>
                    <a:lnTo>
                      <a:pt x="120000" y="5593"/>
                    </a:lnTo>
                    <a:lnTo>
                      <a:pt x="120000" y="5315"/>
                    </a:lnTo>
                    <a:lnTo>
                      <a:pt x="119965" y="5021"/>
                    </a:lnTo>
                    <a:lnTo>
                      <a:pt x="119931" y="4743"/>
                    </a:lnTo>
                    <a:lnTo>
                      <a:pt x="119879" y="4481"/>
                    </a:lnTo>
                    <a:lnTo>
                      <a:pt x="119811" y="4202"/>
                    </a:lnTo>
                    <a:lnTo>
                      <a:pt x="119725" y="3940"/>
                    </a:lnTo>
                    <a:lnTo>
                      <a:pt x="119605" y="3677"/>
                    </a:lnTo>
                    <a:lnTo>
                      <a:pt x="119502" y="3430"/>
                    </a:lnTo>
                    <a:lnTo>
                      <a:pt x="119382" y="3167"/>
                    </a:lnTo>
                    <a:lnTo>
                      <a:pt x="119245" y="2935"/>
                    </a:lnTo>
                    <a:lnTo>
                      <a:pt x="119091" y="2704"/>
                    </a:lnTo>
                    <a:lnTo>
                      <a:pt x="118936" y="2487"/>
                    </a:lnTo>
                    <a:lnTo>
                      <a:pt x="118748" y="2255"/>
                    </a:lnTo>
                    <a:lnTo>
                      <a:pt x="118576" y="2039"/>
                    </a:lnTo>
                    <a:lnTo>
                      <a:pt x="118370" y="1838"/>
                    </a:lnTo>
                    <a:lnTo>
                      <a:pt x="118182" y="1653"/>
                    </a:lnTo>
                    <a:lnTo>
                      <a:pt x="117959" y="1467"/>
                    </a:lnTo>
                    <a:lnTo>
                      <a:pt x="117719" y="1282"/>
                    </a:lnTo>
                    <a:lnTo>
                      <a:pt x="117496" y="1112"/>
                    </a:lnTo>
                    <a:lnTo>
                      <a:pt x="117255" y="958"/>
                    </a:lnTo>
                    <a:lnTo>
                      <a:pt x="116998" y="818"/>
                    </a:lnTo>
                    <a:lnTo>
                      <a:pt x="116724" y="679"/>
                    </a:lnTo>
                    <a:lnTo>
                      <a:pt x="116467" y="556"/>
                    </a:lnTo>
                    <a:lnTo>
                      <a:pt x="116192" y="448"/>
                    </a:lnTo>
                    <a:lnTo>
                      <a:pt x="115901" y="355"/>
                    </a:lnTo>
                    <a:lnTo>
                      <a:pt x="115626" y="247"/>
                    </a:lnTo>
                    <a:lnTo>
                      <a:pt x="115335" y="169"/>
                    </a:lnTo>
                    <a:lnTo>
                      <a:pt x="115009" y="108"/>
                    </a:lnTo>
                    <a:lnTo>
                      <a:pt x="114717" y="61"/>
                    </a:lnTo>
                    <a:lnTo>
                      <a:pt x="114409" y="30"/>
                    </a:lnTo>
                    <a:lnTo>
                      <a:pt x="114083" y="15"/>
                    </a:lnTo>
                    <a:lnTo>
                      <a:pt x="113774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lIns="45706" tIns="22847" rIns="45706" bIns="22847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思源宋体 CN" panose="02020400000000000000" pitchFamily="18" charset="-122"/>
                  <a:sym typeface="+mn-lt"/>
                </a:endParaRPr>
              </a:p>
            </p:txBody>
          </p:sp>
          <p:sp>
            <p:nvSpPr>
              <p:cNvPr id="7" name="Shape 343">
                <a:extLst>
                  <a:ext uri="{FF2B5EF4-FFF2-40B4-BE49-F238E27FC236}">
                    <a16:creationId xmlns:a16="http://schemas.microsoft.com/office/drawing/2014/main" id="{CB3DDD2D-22E3-47DB-A5EC-2BC89B7B4069}"/>
                  </a:ext>
                </a:extLst>
              </p:cNvPr>
              <p:cNvSpPr/>
              <p:nvPr/>
            </p:nvSpPr>
            <p:spPr>
              <a:xfrm>
                <a:off x="3200400" y="1421899"/>
                <a:ext cx="1324067" cy="14698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614" y="664"/>
                    </a:moveTo>
                    <a:lnTo>
                      <a:pt x="5385" y="57311"/>
                    </a:lnTo>
                    <a:lnTo>
                      <a:pt x="5093" y="57465"/>
                    </a:lnTo>
                    <a:lnTo>
                      <a:pt x="4836" y="57635"/>
                    </a:lnTo>
                    <a:lnTo>
                      <a:pt x="4561" y="57805"/>
                    </a:lnTo>
                    <a:lnTo>
                      <a:pt x="4304" y="57991"/>
                    </a:lnTo>
                    <a:lnTo>
                      <a:pt x="4030" y="58192"/>
                    </a:lnTo>
                    <a:lnTo>
                      <a:pt x="3790" y="58392"/>
                    </a:lnTo>
                    <a:lnTo>
                      <a:pt x="3532" y="58624"/>
                    </a:lnTo>
                    <a:lnTo>
                      <a:pt x="3292" y="58841"/>
                    </a:lnTo>
                    <a:lnTo>
                      <a:pt x="3052" y="59072"/>
                    </a:lnTo>
                    <a:lnTo>
                      <a:pt x="2829" y="59320"/>
                    </a:lnTo>
                    <a:lnTo>
                      <a:pt x="2606" y="59567"/>
                    </a:lnTo>
                    <a:lnTo>
                      <a:pt x="2383" y="59830"/>
                    </a:lnTo>
                    <a:lnTo>
                      <a:pt x="2160" y="60092"/>
                    </a:lnTo>
                    <a:lnTo>
                      <a:pt x="1955" y="60370"/>
                    </a:lnTo>
                    <a:lnTo>
                      <a:pt x="1766" y="60648"/>
                    </a:lnTo>
                    <a:lnTo>
                      <a:pt x="1594" y="60927"/>
                    </a:lnTo>
                    <a:lnTo>
                      <a:pt x="1406" y="61220"/>
                    </a:lnTo>
                    <a:lnTo>
                      <a:pt x="1234" y="61498"/>
                    </a:lnTo>
                    <a:lnTo>
                      <a:pt x="1063" y="61807"/>
                    </a:lnTo>
                    <a:lnTo>
                      <a:pt x="926" y="62101"/>
                    </a:lnTo>
                    <a:lnTo>
                      <a:pt x="788" y="62395"/>
                    </a:lnTo>
                    <a:lnTo>
                      <a:pt x="651" y="62704"/>
                    </a:lnTo>
                    <a:lnTo>
                      <a:pt x="531" y="63013"/>
                    </a:lnTo>
                    <a:lnTo>
                      <a:pt x="411" y="63306"/>
                    </a:lnTo>
                    <a:lnTo>
                      <a:pt x="325" y="63615"/>
                    </a:lnTo>
                    <a:lnTo>
                      <a:pt x="240" y="63924"/>
                    </a:lnTo>
                    <a:lnTo>
                      <a:pt x="171" y="64218"/>
                    </a:lnTo>
                    <a:lnTo>
                      <a:pt x="102" y="64527"/>
                    </a:lnTo>
                    <a:lnTo>
                      <a:pt x="68" y="64821"/>
                    </a:lnTo>
                    <a:lnTo>
                      <a:pt x="34" y="65114"/>
                    </a:lnTo>
                    <a:lnTo>
                      <a:pt x="0" y="65408"/>
                    </a:lnTo>
                    <a:lnTo>
                      <a:pt x="0" y="65701"/>
                    </a:lnTo>
                    <a:lnTo>
                      <a:pt x="0" y="114406"/>
                    </a:lnTo>
                    <a:lnTo>
                      <a:pt x="0" y="114684"/>
                    </a:lnTo>
                    <a:lnTo>
                      <a:pt x="34" y="114978"/>
                    </a:lnTo>
                    <a:lnTo>
                      <a:pt x="68" y="115256"/>
                    </a:lnTo>
                    <a:lnTo>
                      <a:pt x="120" y="115518"/>
                    </a:lnTo>
                    <a:lnTo>
                      <a:pt x="188" y="115812"/>
                    </a:lnTo>
                    <a:lnTo>
                      <a:pt x="274" y="116059"/>
                    </a:lnTo>
                    <a:lnTo>
                      <a:pt x="377" y="116322"/>
                    </a:lnTo>
                    <a:lnTo>
                      <a:pt x="497" y="116569"/>
                    </a:lnTo>
                    <a:lnTo>
                      <a:pt x="617" y="116832"/>
                    </a:lnTo>
                    <a:lnTo>
                      <a:pt x="754" y="117064"/>
                    </a:lnTo>
                    <a:lnTo>
                      <a:pt x="908" y="117295"/>
                    </a:lnTo>
                    <a:lnTo>
                      <a:pt x="1063" y="117527"/>
                    </a:lnTo>
                    <a:lnTo>
                      <a:pt x="1234" y="117744"/>
                    </a:lnTo>
                    <a:lnTo>
                      <a:pt x="1440" y="117960"/>
                    </a:lnTo>
                    <a:lnTo>
                      <a:pt x="1629" y="118161"/>
                    </a:lnTo>
                    <a:lnTo>
                      <a:pt x="1835" y="118346"/>
                    </a:lnTo>
                    <a:lnTo>
                      <a:pt x="2040" y="118532"/>
                    </a:lnTo>
                    <a:lnTo>
                      <a:pt x="2263" y="118717"/>
                    </a:lnTo>
                    <a:lnTo>
                      <a:pt x="2503" y="118887"/>
                    </a:lnTo>
                    <a:lnTo>
                      <a:pt x="2744" y="119041"/>
                    </a:lnTo>
                    <a:lnTo>
                      <a:pt x="3001" y="119181"/>
                    </a:lnTo>
                    <a:lnTo>
                      <a:pt x="3275" y="119320"/>
                    </a:lnTo>
                    <a:lnTo>
                      <a:pt x="3532" y="119443"/>
                    </a:lnTo>
                    <a:lnTo>
                      <a:pt x="3807" y="119551"/>
                    </a:lnTo>
                    <a:lnTo>
                      <a:pt x="4081" y="119644"/>
                    </a:lnTo>
                    <a:lnTo>
                      <a:pt x="4390" y="119752"/>
                    </a:lnTo>
                    <a:lnTo>
                      <a:pt x="4664" y="119830"/>
                    </a:lnTo>
                    <a:lnTo>
                      <a:pt x="4973" y="119891"/>
                    </a:lnTo>
                    <a:lnTo>
                      <a:pt x="5282" y="119938"/>
                    </a:lnTo>
                    <a:lnTo>
                      <a:pt x="5590" y="119969"/>
                    </a:lnTo>
                    <a:lnTo>
                      <a:pt x="5899" y="119984"/>
                    </a:lnTo>
                    <a:lnTo>
                      <a:pt x="6225" y="120000"/>
                    </a:lnTo>
                    <a:lnTo>
                      <a:pt x="44384" y="120000"/>
                    </a:lnTo>
                    <a:lnTo>
                      <a:pt x="113774" y="120000"/>
                    </a:lnTo>
                    <a:lnTo>
                      <a:pt x="114083" y="119984"/>
                    </a:lnTo>
                    <a:lnTo>
                      <a:pt x="114409" y="119969"/>
                    </a:lnTo>
                    <a:lnTo>
                      <a:pt x="114717" y="119938"/>
                    </a:lnTo>
                    <a:lnTo>
                      <a:pt x="115009" y="119891"/>
                    </a:lnTo>
                    <a:lnTo>
                      <a:pt x="115335" y="119830"/>
                    </a:lnTo>
                    <a:lnTo>
                      <a:pt x="115626" y="119752"/>
                    </a:lnTo>
                    <a:lnTo>
                      <a:pt x="115901" y="119644"/>
                    </a:lnTo>
                    <a:lnTo>
                      <a:pt x="116192" y="119551"/>
                    </a:lnTo>
                    <a:lnTo>
                      <a:pt x="116467" y="119443"/>
                    </a:lnTo>
                    <a:lnTo>
                      <a:pt x="116724" y="119320"/>
                    </a:lnTo>
                    <a:lnTo>
                      <a:pt x="116998" y="119181"/>
                    </a:lnTo>
                    <a:lnTo>
                      <a:pt x="117255" y="119041"/>
                    </a:lnTo>
                    <a:lnTo>
                      <a:pt x="117496" y="118887"/>
                    </a:lnTo>
                    <a:lnTo>
                      <a:pt x="117719" y="118717"/>
                    </a:lnTo>
                    <a:lnTo>
                      <a:pt x="117959" y="118532"/>
                    </a:lnTo>
                    <a:lnTo>
                      <a:pt x="118182" y="118346"/>
                    </a:lnTo>
                    <a:lnTo>
                      <a:pt x="118370" y="118161"/>
                    </a:lnTo>
                    <a:lnTo>
                      <a:pt x="118576" y="117960"/>
                    </a:lnTo>
                    <a:lnTo>
                      <a:pt x="118748" y="117759"/>
                    </a:lnTo>
                    <a:lnTo>
                      <a:pt x="118936" y="117527"/>
                    </a:lnTo>
                    <a:lnTo>
                      <a:pt x="119091" y="117295"/>
                    </a:lnTo>
                    <a:lnTo>
                      <a:pt x="119245" y="117064"/>
                    </a:lnTo>
                    <a:lnTo>
                      <a:pt x="119382" y="116832"/>
                    </a:lnTo>
                    <a:lnTo>
                      <a:pt x="119502" y="116569"/>
                    </a:lnTo>
                    <a:lnTo>
                      <a:pt x="119605" y="116322"/>
                    </a:lnTo>
                    <a:lnTo>
                      <a:pt x="119725" y="116059"/>
                    </a:lnTo>
                    <a:lnTo>
                      <a:pt x="119811" y="115812"/>
                    </a:lnTo>
                    <a:lnTo>
                      <a:pt x="119879" y="115518"/>
                    </a:lnTo>
                    <a:lnTo>
                      <a:pt x="119931" y="115256"/>
                    </a:lnTo>
                    <a:lnTo>
                      <a:pt x="119965" y="114978"/>
                    </a:lnTo>
                    <a:lnTo>
                      <a:pt x="120000" y="114684"/>
                    </a:lnTo>
                    <a:lnTo>
                      <a:pt x="120000" y="114406"/>
                    </a:lnTo>
                    <a:lnTo>
                      <a:pt x="120000" y="105397"/>
                    </a:lnTo>
                    <a:lnTo>
                      <a:pt x="120000" y="3461"/>
                    </a:lnTo>
                    <a:lnTo>
                      <a:pt x="120000" y="3167"/>
                    </a:lnTo>
                    <a:lnTo>
                      <a:pt x="119982" y="2889"/>
                    </a:lnTo>
                    <a:lnTo>
                      <a:pt x="119948" y="2642"/>
                    </a:lnTo>
                    <a:lnTo>
                      <a:pt x="119897" y="2379"/>
                    </a:lnTo>
                    <a:lnTo>
                      <a:pt x="119828" y="2147"/>
                    </a:lnTo>
                    <a:lnTo>
                      <a:pt x="119759" y="1916"/>
                    </a:lnTo>
                    <a:lnTo>
                      <a:pt x="119656" y="1715"/>
                    </a:lnTo>
                    <a:lnTo>
                      <a:pt x="119571" y="1514"/>
                    </a:lnTo>
                    <a:lnTo>
                      <a:pt x="119468" y="1297"/>
                    </a:lnTo>
                    <a:lnTo>
                      <a:pt x="119348" y="1127"/>
                    </a:lnTo>
                    <a:lnTo>
                      <a:pt x="119211" y="958"/>
                    </a:lnTo>
                    <a:lnTo>
                      <a:pt x="119073" y="818"/>
                    </a:lnTo>
                    <a:lnTo>
                      <a:pt x="118936" y="679"/>
                    </a:lnTo>
                    <a:lnTo>
                      <a:pt x="118782" y="540"/>
                    </a:lnTo>
                    <a:lnTo>
                      <a:pt x="118593" y="417"/>
                    </a:lnTo>
                    <a:lnTo>
                      <a:pt x="118422" y="324"/>
                    </a:lnTo>
                    <a:lnTo>
                      <a:pt x="118233" y="231"/>
                    </a:lnTo>
                    <a:lnTo>
                      <a:pt x="118044" y="154"/>
                    </a:lnTo>
                    <a:lnTo>
                      <a:pt x="117821" y="92"/>
                    </a:lnTo>
                    <a:lnTo>
                      <a:pt x="117616" y="46"/>
                    </a:lnTo>
                    <a:lnTo>
                      <a:pt x="117393" y="15"/>
                    </a:lnTo>
                    <a:lnTo>
                      <a:pt x="117170" y="0"/>
                    </a:lnTo>
                    <a:lnTo>
                      <a:pt x="116947" y="0"/>
                    </a:lnTo>
                    <a:lnTo>
                      <a:pt x="116707" y="15"/>
                    </a:lnTo>
                    <a:lnTo>
                      <a:pt x="116467" y="30"/>
                    </a:lnTo>
                    <a:lnTo>
                      <a:pt x="116209" y="77"/>
                    </a:lnTo>
                    <a:lnTo>
                      <a:pt x="115952" y="139"/>
                    </a:lnTo>
                    <a:lnTo>
                      <a:pt x="115695" y="200"/>
                    </a:lnTo>
                    <a:lnTo>
                      <a:pt x="115438" y="293"/>
                    </a:lnTo>
                    <a:lnTo>
                      <a:pt x="115163" y="401"/>
                    </a:lnTo>
                    <a:lnTo>
                      <a:pt x="114889" y="525"/>
                    </a:lnTo>
                    <a:lnTo>
                      <a:pt x="114614" y="664"/>
                    </a:lnTo>
                    <a:close/>
                  </a:path>
                </a:pathLst>
              </a:custGeom>
              <a:solidFill>
                <a:srgbClr val="338FF5"/>
              </a:solidFill>
              <a:ln>
                <a:noFill/>
              </a:ln>
            </p:spPr>
            <p:txBody>
              <a:bodyPr lIns="45706" tIns="22847" rIns="45706" bIns="22847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思源宋体 CN" panose="02020400000000000000" pitchFamily="18" charset="-122"/>
                  <a:sym typeface="+mn-lt"/>
                </a:endParaRPr>
              </a:p>
            </p:txBody>
          </p:sp>
          <p:grpSp>
            <p:nvGrpSpPr>
              <p:cNvPr id="8" name="Shape 344">
                <a:extLst>
                  <a:ext uri="{FF2B5EF4-FFF2-40B4-BE49-F238E27FC236}">
                    <a16:creationId xmlns:a16="http://schemas.microsoft.com/office/drawing/2014/main" id="{CD7E0604-B040-4515-B872-F01B6148783F}"/>
                  </a:ext>
                </a:extLst>
              </p:cNvPr>
              <p:cNvGrpSpPr/>
              <p:nvPr/>
            </p:nvGrpSpPr>
            <p:grpSpPr>
              <a:xfrm>
                <a:off x="4662648" y="1421899"/>
                <a:ext cx="1324067" cy="1469817"/>
                <a:chOff x="9259888" y="2897188"/>
                <a:chExt cx="2220913" cy="2465386"/>
              </a:xfrm>
            </p:grpSpPr>
            <p:sp>
              <p:nvSpPr>
                <p:cNvPr id="18" name="Shape 345">
                  <a:extLst>
                    <a:ext uri="{FF2B5EF4-FFF2-40B4-BE49-F238E27FC236}">
                      <a16:creationId xmlns:a16="http://schemas.microsoft.com/office/drawing/2014/main" id="{408207DD-2799-496E-8A95-A51732DE370A}"/>
                    </a:ext>
                  </a:extLst>
                </p:cNvPr>
                <p:cNvSpPr/>
                <p:nvPr/>
              </p:nvSpPr>
              <p:spPr>
                <a:xfrm>
                  <a:off x="9259888" y="2897188"/>
                  <a:ext cx="2220913" cy="246538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6146" y="87087"/>
                      </a:moveTo>
                      <a:lnTo>
                        <a:pt x="75598" y="87937"/>
                      </a:lnTo>
                      <a:lnTo>
                        <a:pt x="75100" y="88725"/>
                      </a:lnTo>
                      <a:lnTo>
                        <a:pt x="74620" y="89466"/>
                      </a:lnTo>
                      <a:lnTo>
                        <a:pt x="74157" y="90146"/>
                      </a:lnTo>
                      <a:lnTo>
                        <a:pt x="73711" y="90749"/>
                      </a:lnTo>
                      <a:lnTo>
                        <a:pt x="73299" y="91321"/>
                      </a:lnTo>
                      <a:lnTo>
                        <a:pt x="72888" y="91846"/>
                      </a:lnTo>
                      <a:lnTo>
                        <a:pt x="72528" y="92325"/>
                      </a:lnTo>
                      <a:lnTo>
                        <a:pt x="71825" y="93175"/>
                      </a:lnTo>
                      <a:lnTo>
                        <a:pt x="71207" y="93886"/>
                      </a:lnTo>
                      <a:lnTo>
                        <a:pt x="70641" y="94504"/>
                      </a:lnTo>
                      <a:lnTo>
                        <a:pt x="70144" y="95029"/>
                      </a:lnTo>
                      <a:lnTo>
                        <a:pt x="69715" y="95524"/>
                      </a:lnTo>
                      <a:lnTo>
                        <a:pt x="69338" y="95972"/>
                      </a:lnTo>
                      <a:lnTo>
                        <a:pt x="69166" y="96219"/>
                      </a:lnTo>
                      <a:lnTo>
                        <a:pt x="68995" y="96451"/>
                      </a:lnTo>
                      <a:lnTo>
                        <a:pt x="68840" y="96682"/>
                      </a:lnTo>
                      <a:lnTo>
                        <a:pt x="68703" y="96930"/>
                      </a:lnTo>
                      <a:lnTo>
                        <a:pt x="68583" y="97208"/>
                      </a:lnTo>
                      <a:lnTo>
                        <a:pt x="68446" y="97486"/>
                      </a:lnTo>
                      <a:lnTo>
                        <a:pt x="68343" y="97795"/>
                      </a:lnTo>
                      <a:lnTo>
                        <a:pt x="68206" y="98135"/>
                      </a:lnTo>
                      <a:lnTo>
                        <a:pt x="68103" y="98475"/>
                      </a:lnTo>
                      <a:lnTo>
                        <a:pt x="68000" y="98861"/>
                      </a:lnTo>
                      <a:lnTo>
                        <a:pt x="67914" y="99294"/>
                      </a:lnTo>
                      <a:lnTo>
                        <a:pt x="67829" y="99742"/>
                      </a:lnTo>
                      <a:lnTo>
                        <a:pt x="67743" y="100175"/>
                      </a:lnTo>
                      <a:lnTo>
                        <a:pt x="67657" y="100576"/>
                      </a:lnTo>
                      <a:lnTo>
                        <a:pt x="67571" y="100947"/>
                      </a:lnTo>
                      <a:lnTo>
                        <a:pt x="67486" y="101318"/>
                      </a:lnTo>
                      <a:lnTo>
                        <a:pt x="67400" y="101643"/>
                      </a:lnTo>
                      <a:lnTo>
                        <a:pt x="67280" y="101967"/>
                      </a:lnTo>
                      <a:lnTo>
                        <a:pt x="67177" y="102261"/>
                      </a:lnTo>
                      <a:lnTo>
                        <a:pt x="67074" y="102539"/>
                      </a:lnTo>
                      <a:lnTo>
                        <a:pt x="67228" y="102631"/>
                      </a:lnTo>
                      <a:lnTo>
                        <a:pt x="67383" y="102724"/>
                      </a:lnTo>
                      <a:lnTo>
                        <a:pt x="67503" y="102832"/>
                      </a:lnTo>
                      <a:lnTo>
                        <a:pt x="67623" y="102971"/>
                      </a:lnTo>
                      <a:lnTo>
                        <a:pt x="67709" y="103095"/>
                      </a:lnTo>
                      <a:lnTo>
                        <a:pt x="67760" y="103234"/>
                      </a:lnTo>
                      <a:lnTo>
                        <a:pt x="67811" y="103389"/>
                      </a:lnTo>
                      <a:lnTo>
                        <a:pt x="67811" y="103543"/>
                      </a:lnTo>
                      <a:lnTo>
                        <a:pt x="67811" y="104331"/>
                      </a:lnTo>
                      <a:lnTo>
                        <a:pt x="67811" y="104455"/>
                      </a:lnTo>
                      <a:lnTo>
                        <a:pt x="67777" y="104563"/>
                      </a:lnTo>
                      <a:lnTo>
                        <a:pt x="67743" y="104687"/>
                      </a:lnTo>
                      <a:lnTo>
                        <a:pt x="67691" y="104795"/>
                      </a:lnTo>
                      <a:lnTo>
                        <a:pt x="67623" y="104887"/>
                      </a:lnTo>
                      <a:lnTo>
                        <a:pt x="67554" y="104996"/>
                      </a:lnTo>
                      <a:lnTo>
                        <a:pt x="67451" y="105088"/>
                      </a:lnTo>
                      <a:lnTo>
                        <a:pt x="67348" y="105181"/>
                      </a:lnTo>
                      <a:lnTo>
                        <a:pt x="67228" y="105243"/>
                      </a:lnTo>
                      <a:lnTo>
                        <a:pt x="67108" y="105320"/>
                      </a:lnTo>
                      <a:lnTo>
                        <a:pt x="66988" y="105382"/>
                      </a:lnTo>
                      <a:lnTo>
                        <a:pt x="66851" y="105428"/>
                      </a:lnTo>
                      <a:lnTo>
                        <a:pt x="66697" y="105459"/>
                      </a:lnTo>
                      <a:lnTo>
                        <a:pt x="66542" y="105490"/>
                      </a:lnTo>
                      <a:lnTo>
                        <a:pt x="66371" y="105506"/>
                      </a:lnTo>
                      <a:lnTo>
                        <a:pt x="66216" y="105521"/>
                      </a:lnTo>
                      <a:lnTo>
                        <a:pt x="44950" y="105521"/>
                      </a:lnTo>
                      <a:lnTo>
                        <a:pt x="44796" y="105506"/>
                      </a:lnTo>
                      <a:lnTo>
                        <a:pt x="44641" y="105490"/>
                      </a:lnTo>
                      <a:lnTo>
                        <a:pt x="44487" y="105459"/>
                      </a:lnTo>
                      <a:lnTo>
                        <a:pt x="44350" y="105428"/>
                      </a:lnTo>
                      <a:lnTo>
                        <a:pt x="44213" y="105382"/>
                      </a:lnTo>
                      <a:lnTo>
                        <a:pt x="44093" y="105320"/>
                      </a:lnTo>
                      <a:lnTo>
                        <a:pt x="43955" y="105258"/>
                      </a:lnTo>
                      <a:lnTo>
                        <a:pt x="43853" y="105181"/>
                      </a:lnTo>
                      <a:lnTo>
                        <a:pt x="43801" y="105150"/>
                      </a:lnTo>
                      <a:lnTo>
                        <a:pt x="43715" y="105073"/>
                      </a:lnTo>
                      <a:lnTo>
                        <a:pt x="43715" y="105057"/>
                      </a:lnTo>
                      <a:lnTo>
                        <a:pt x="43647" y="104980"/>
                      </a:lnTo>
                      <a:lnTo>
                        <a:pt x="43578" y="104887"/>
                      </a:lnTo>
                      <a:lnTo>
                        <a:pt x="43527" y="104810"/>
                      </a:lnTo>
                      <a:lnTo>
                        <a:pt x="43475" y="104718"/>
                      </a:lnTo>
                      <a:lnTo>
                        <a:pt x="43424" y="104625"/>
                      </a:lnTo>
                      <a:lnTo>
                        <a:pt x="43390" y="104532"/>
                      </a:lnTo>
                      <a:lnTo>
                        <a:pt x="43372" y="104439"/>
                      </a:lnTo>
                      <a:lnTo>
                        <a:pt x="43372" y="104331"/>
                      </a:lnTo>
                      <a:lnTo>
                        <a:pt x="43372" y="103543"/>
                      </a:lnTo>
                      <a:lnTo>
                        <a:pt x="43390" y="103389"/>
                      </a:lnTo>
                      <a:lnTo>
                        <a:pt x="43424" y="103234"/>
                      </a:lnTo>
                      <a:lnTo>
                        <a:pt x="43492" y="103095"/>
                      </a:lnTo>
                      <a:lnTo>
                        <a:pt x="43578" y="102971"/>
                      </a:lnTo>
                      <a:lnTo>
                        <a:pt x="43681" y="102832"/>
                      </a:lnTo>
                      <a:lnTo>
                        <a:pt x="43801" y="102724"/>
                      </a:lnTo>
                      <a:lnTo>
                        <a:pt x="43938" y="102631"/>
                      </a:lnTo>
                      <a:lnTo>
                        <a:pt x="44110" y="102539"/>
                      </a:lnTo>
                      <a:lnTo>
                        <a:pt x="43990" y="102261"/>
                      </a:lnTo>
                      <a:lnTo>
                        <a:pt x="43887" y="101967"/>
                      </a:lnTo>
                      <a:lnTo>
                        <a:pt x="43784" y="101643"/>
                      </a:lnTo>
                      <a:lnTo>
                        <a:pt x="43698" y="101318"/>
                      </a:lnTo>
                      <a:lnTo>
                        <a:pt x="43612" y="100947"/>
                      </a:lnTo>
                      <a:lnTo>
                        <a:pt x="43527" y="100576"/>
                      </a:lnTo>
                      <a:lnTo>
                        <a:pt x="43441" y="100175"/>
                      </a:lnTo>
                      <a:lnTo>
                        <a:pt x="43355" y="99742"/>
                      </a:lnTo>
                      <a:lnTo>
                        <a:pt x="43269" y="99294"/>
                      </a:lnTo>
                      <a:lnTo>
                        <a:pt x="43167" y="98861"/>
                      </a:lnTo>
                      <a:lnTo>
                        <a:pt x="43064" y="98475"/>
                      </a:lnTo>
                      <a:lnTo>
                        <a:pt x="42961" y="98135"/>
                      </a:lnTo>
                      <a:lnTo>
                        <a:pt x="42841" y="97795"/>
                      </a:lnTo>
                      <a:lnTo>
                        <a:pt x="42721" y="97486"/>
                      </a:lnTo>
                      <a:lnTo>
                        <a:pt x="42601" y="97208"/>
                      </a:lnTo>
                      <a:lnTo>
                        <a:pt x="42481" y="96930"/>
                      </a:lnTo>
                      <a:lnTo>
                        <a:pt x="42326" y="96682"/>
                      </a:lnTo>
                      <a:lnTo>
                        <a:pt x="42172" y="96451"/>
                      </a:lnTo>
                      <a:lnTo>
                        <a:pt x="42000" y="96219"/>
                      </a:lnTo>
                      <a:lnTo>
                        <a:pt x="41829" y="95972"/>
                      </a:lnTo>
                      <a:lnTo>
                        <a:pt x="41452" y="95524"/>
                      </a:lnTo>
                      <a:lnTo>
                        <a:pt x="41023" y="95029"/>
                      </a:lnTo>
                      <a:lnTo>
                        <a:pt x="40543" y="94504"/>
                      </a:lnTo>
                      <a:lnTo>
                        <a:pt x="39977" y="93886"/>
                      </a:lnTo>
                      <a:lnTo>
                        <a:pt x="39342" y="93175"/>
                      </a:lnTo>
                      <a:lnTo>
                        <a:pt x="38656" y="92325"/>
                      </a:lnTo>
                      <a:lnTo>
                        <a:pt x="38279" y="91846"/>
                      </a:lnTo>
                      <a:lnTo>
                        <a:pt x="37884" y="91321"/>
                      </a:lnTo>
                      <a:lnTo>
                        <a:pt x="37456" y="90749"/>
                      </a:lnTo>
                      <a:lnTo>
                        <a:pt x="37027" y="90146"/>
                      </a:lnTo>
                      <a:lnTo>
                        <a:pt x="36564" y="89466"/>
                      </a:lnTo>
                      <a:lnTo>
                        <a:pt x="36084" y="88725"/>
                      </a:lnTo>
                      <a:lnTo>
                        <a:pt x="35569" y="87937"/>
                      </a:lnTo>
                      <a:lnTo>
                        <a:pt x="35037" y="87087"/>
                      </a:lnTo>
                      <a:lnTo>
                        <a:pt x="34677" y="86500"/>
                      </a:lnTo>
                      <a:lnTo>
                        <a:pt x="34334" y="85882"/>
                      </a:lnTo>
                      <a:lnTo>
                        <a:pt x="34026" y="85279"/>
                      </a:lnTo>
                      <a:lnTo>
                        <a:pt x="33717" y="84645"/>
                      </a:lnTo>
                      <a:lnTo>
                        <a:pt x="33442" y="83996"/>
                      </a:lnTo>
                      <a:lnTo>
                        <a:pt x="33185" y="83363"/>
                      </a:lnTo>
                      <a:lnTo>
                        <a:pt x="32945" y="82698"/>
                      </a:lnTo>
                      <a:lnTo>
                        <a:pt x="32722" y="82034"/>
                      </a:lnTo>
                      <a:lnTo>
                        <a:pt x="32533" y="81370"/>
                      </a:lnTo>
                      <a:lnTo>
                        <a:pt x="32362" y="80690"/>
                      </a:lnTo>
                      <a:lnTo>
                        <a:pt x="32225" y="79994"/>
                      </a:lnTo>
                      <a:lnTo>
                        <a:pt x="32105" y="79314"/>
                      </a:lnTo>
                      <a:lnTo>
                        <a:pt x="32002" y="78604"/>
                      </a:lnTo>
                      <a:lnTo>
                        <a:pt x="31916" y="77893"/>
                      </a:lnTo>
                      <a:lnTo>
                        <a:pt x="31882" y="77167"/>
                      </a:lnTo>
                      <a:lnTo>
                        <a:pt x="31865" y="76456"/>
                      </a:lnTo>
                      <a:lnTo>
                        <a:pt x="31899" y="75359"/>
                      </a:lnTo>
                      <a:lnTo>
                        <a:pt x="32002" y="74262"/>
                      </a:lnTo>
                      <a:lnTo>
                        <a:pt x="32156" y="73195"/>
                      </a:lnTo>
                      <a:lnTo>
                        <a:pt x="32362" y="72160"/>
                      </a:lnTo>
                      <a:lnTo>
                        <a:pt x="32619" y="71125"/>
                      </a:lnTo>
                      <a:lnTo>
                        <a:pt x="32945" y="70105"/>
                      </a:lnTo>
                      <a:lnTo>
                        <a:pt x="33305" y="69116"/>
                      </a:lnTo>
                      <a:lnTo>
                        <a:pt x="33734" y="68158"/>
                      </a:lnTo>
                      <a:lnTo>
                        <a:pt x="34214" y="67216"/>
                      </a:lnTo>
                      <a:lnTo>
                        <a:pt x="34729" y="66288"/>
                      </a:lnTo>
                      <a:lnTo>
                        <a:pt x="35312" y="65392"/>
                      </a:lnTo>
                      <a:lnTo>
                        <a:pt x="35929" y="64542"/>
                      </a:lnTo>
                      <a:lnTo>
                        <a:pt x="36581" y="63708"/>
                      </a:lnTo>
                      <a:lnTo>
                        <a:pt x="37284" y="62904"/>
                      </a:lnTo>
                      <a:lnTo>
                        <a:pt x="38039" y="62116"/>
                      </a:lnTo>
                      <a:lnTo>
                        <a:pt x="38828" y="61375"/>
                      </a:lnTo>
                      <a:lnTo>
                        <a:pt x="39651" y="60679"/>
                      </a:lnTo>
                      <a:lnTo>
                        <a:pt x="40508" y="60015"/>
                      </a:lnTo>
                      <a:lnTo>
                        <a:pt x="41400" y="59366"/>
                      </a:lnTo>
                      <a:lnTo>
                        <a:pt x="42343" y="58794"/>
                      </a:lnTo>
                      <a:lnTo>
                        <a:pt x="43304" y="58223"/>
                      </a:lnTo>
                      <a:lnTo>
                        <a:pt x="44281" y="57728"/>
                      </a:lnTo>
                      <a:lnTo>
                        <a:pt x="45310" y="57249"/>
                      </a:lnTo>
                      <a:lnTo>
                        <a:pt x="46357" y="56816"/>
                      </a:lnTo>
                      <a:lnTo>
                        <a:pt x="47437" y="56430"/>
                      </a:lnTo>
                      <a:lnTo>
                        <a:pt x="48535" y="56106"/>
                      </a:lnTo>
                      <a:lnTo>
                        <a:pt x="49649" y="55812"/>
                      </a:lnTo>
                      <a:lnTo>
                        <a:pt x="50816" y="55565"/>
                      </a:lnTo>
                      <a:lnTo>
                        <a:pt x="51982" y="55379"/>
                      </a:lnTo>
                      <a:lnTo>
                        <a:pt x="53165" y="55256"/>
                      </a:lnTo>
                      <a:lnTo>
                        <a:pt x="54383" y="55163"/>
                      </a:lnTo>
                      <a:lnTo>
                        <a:pt x="55583" y="55148"/>
                      </a:lnTo>
                      <a:lnTo>
                        <a:pt x="56544" y="55163"/>
                      </a:lnTo>
                      <a:lnTo>
                        <a:pt x="57470" y="55209"/>
                      </a:lnTo>
                      <a:lnTo>
                        <a:pt x="58396" y="55287"/>
                      </a:lnTo>
                      <a:lnTo>
                        <a:pt x="59322" y="55395"/>
                      </a:lnTo>
                      <a:lnTo>
                        <a:pt x="60214" y="55549"/>
                      </a:lnTo>
                      <a:lnTo>
                        <a:pt x="61106" y="55735"/>
                      </a:lnTo>
                      <a:lnTo>
                        <a:pt x="61997" y="55936"/>
                      </a:lnTo>
                      <a:lnTo>
                        <a:pt x="62855" y="56167"/>
                      </a:lnTo>
                      <a:lnTo>
                        <a:pt x="63713" y="56415"/>
                      </a:lnTo>
                      <a:lnTo>
                        <a:pt x="64536" y="56724"/>
                      </a:lnTo>
                      <a:lnTo>
                        <a:pt x="65359" y="57033"/>
                      </a:lnTo>
                      <a:lnTo>
                        <a:pt x="66165" y="57373"/>
                      </a:lnTo>
                      <a:lnTo>
                        <a:pt x="66954" y="57759"/>
                      </a:lnTo>
                      <a:lnTo>
                        <a:pt x="67726" y="58145"/>
                      </a:lnTo>
                      <a:lnTo>
                        <a:pt x="68480" y="58562"/>
                      </a:lnTo>
                      <a:lnTo>
                        <a:pt x="69201" y="59011"/>
                      </a:lnTo>
                      <a:lnTo>
                        <a:pt x="69904" y="59474"/>
                      </a:lnTo>
                      <a:lnTo>
                        <a:pt x="70607" y="59969"/>
                      </a:lnTo>
                      <a:lnTo>
                        <a:pt x="71276" y="60479"/>
                      </a:lnTo>
                      <a:lnTo>
                        <a:pt x="71910" y="61019"/>
                      </a:lnTo>
                      <a:lnTo>
                        <a:pt x="72545" y="61591"/>
                      </a:lnTo>
                      <a:lnTo>
                        <a:pt x="73162" y="62163"/>
                      </a:lnTo>
                      <a:lnTo>
                        <a:pt x="73728" y="62765"/>
                      </a:lnTo>
                      <a:lnTo>
                        <a:pt x="74294" y="63368"/>
                      </a:lnTo>
                      <a:lnTo>
                        <a:pt x="74809" y="64002"/>
                      </a:lnTo>
                      <a:lnTo>
                        <a:pt x="75323" y="64666"/>
                      </a:lnTo>
                      <a:lnTo>
                        <a:pt x="75803" y="65330"/>
                      </a:lnTo>
                      <a:lnTo>
                        <a:pt x="76249" y="66010"/>
                      </a:lnTo>
                      <a:lnTo>
                        <a:pt x="76661" y="66721"/>
                      </a:lnTo>
                      <a:lnTo>
                        <a:pt x="77055" y="67432"/>
                      </a:lnTo>
                      <a:lnTo>
                        <a:pt x="77416" y="68174"/>
                      </a:lnTo>
                      <a:lnTo>
                        <a:pt x="77759" y="68915"/>
                      </a:lnTo>
                      <a:lnTo>
                        <a:pt x="77930" y="69348"/>
                      </a:lnTo>
                      <a:lnTo>
                        <a:pt x="78102" y="69812"/>
                      </a:lnTo>
                      <a:lnTo>
                        <a:pt x="78256" y="70244"/>
                      </a:lnTo>
                      <a:lnTo>
                        <a:pt x="78410" y="70708"/>
                      </a:lnTo>
                      <a:lnTo>
                        <a:pt x="78565" y="71171"/>
                      </a:lnTo>
                      <a:lnTo>
                        <a:pt x="78685" y="71635"/>
                      </a:lnTo>
                      <a:lnTo>
                        <a:pt x="78805" y="72098"/>
                      </a:lnTo>
                      <a:lnTo>
                        <a:pt x="78908" y="72577"/>
                      </a:lnTo>
                      <a:lnTo>
                        <a:pt x="78993" y="73041"/>
                      </a:lnTo>
                      <a:lnTo>
                        <a:pt x="79079" y="73520"/>
                      </a:lnTo>
                      <a:lnTo>
                        <a:pt x="79148" y="73999"/>
                      </a:lnTo>
                      <a:lnTo>
                        <a:pt x="79199" y="74493"/>
                      </a:lnTo>
                      <a:lnTo>
                        <a:pt x="79251" y="74972"/>
                      </a:lnTo>
                      <a:lnTo>
                        <a:pt x="79285" y="75467"/>
                      </a:lnTo>
                      <a:lnTo>
                        <a:pt x="79302" y="75946"/>
                      </a:lnTo>
                      <a:lnTo>
                        <a:pt x="79302" y="76456"/>
                      </a:lnTo>
                      <a:lnTo>
                        <a:pt x="79285" y="77167"/>
                      </a:lnTo>
                      <a:lnTo>
                        <a:pt x="79251" y="77893"/>
                      </a:lnTo>
                      <a:lnTo>
                        <a:pt x="79182" y="78604"/>
                      </a:lnTo>
                      <a:lnTo>
                        <a:pt x="79096" y="79314"/>
                      </a:lnTo>
                      <a:lnTo>
                        <a:pt x="78976" y="79994"/>
                      </a:lnTo>
                      <a:lnTo>
                        <a:pt x="78822" y="80690"/>
                      </a:lnTo>
                      <a:lnTo>
                        <a:pt x="78650" y="81370"/>
                      </a:lnTo>
                      <a:lnTo>
                        <a:pt x="78445" y="82034"/>
                      </a:lnTo>
                      <a:lnTo>
                        <a:pt x="78239" y="82698"/>
                      </a:lnTo>
                      <a:lnTo>
                        <a:pt x="77999" y="83363"/>
                      </a:lnTo>
                      <a:lnTo>
                        <a:pt x="77741" y="83996"/>
                      </a:lnTo>
                      <a:lnTo>
                        <a:pt x="77450" y="84645"/>
                      </a:lnTo>
                      <a:lnTo>
                        <a:pt x="77158" y="85279"/>
                      </a:lnTo>
                      <a:lnTo>
                        <a:pt x="76850" y="85882"/>
                      </a:lnTo>
                      <a:lnTo>
                        <a:pt x="76489" y="86500"/>
                      </a:lnTo>
                      <a:lnTo>
                        <a:pt x="76146" y="87087"/>
                      </a:lnTo>
                      <a:close/>
                      <a:moveTo>
                        <a:pt x="66559" y="108890"/>
                      </a:moveTo>
                      <a:lnTo>
                        <a:pt x="66559" y="109013"/>
                      </a:lnTo>
                      <a:lnTo>
                        <a:pt x="66542" y="109121"/>
                      </a:lnTo>
                      <a:lnTo>
                        <a:pt x="66508" y="109229"/>
                      </a:lnTo>
                      <a:lnTo>
                        <a:pt x="66457" y="109338"/>
                      </a:lnTo>
                      <a:lnTo>
                        <a:pt x="66388" y="109446"/>
                      </a:lnTo>
                      <a:lnTo>
                        <a:pt x="66319" y="109539"/>
                      </a:lnTo>
                      <a:lnTo>
                        <a:pt x="66234" y="109631"/>
                      </a:lnTo>
                      <a:lnTo>
                        <a:pt x="66148" y="109708"/>
                      </a:lnTo>
                      <a:lnTo>
                        <a:pt x="66045" y="109786"/>
                      </a:lnTo>
                      <a:lnTo>
                        <a:pt x="65925" y="109878"/>
                      </a:lnTo>
                      <a:lnTo>
                        <a:pt x="65822" y="109925"/>
                      </a:lnTo>
                      <a:lnTo>
                        <a:pt x="65702" y="109987"/>
                      </a:lnTo>
                      <a:lnTo>
                        <a:pt x="65565" y="110018"/>
                      </a:lnTo>
                      <a:lnTo>
                        <a:pt x="65410" y="110048"/>
                      </a:lnTo>
                      <a:lnTo>
                        <a:pt x="65273" y="110064"/>
                      </a:lnTo>
                      <a:lnTo>
                        <a:pt x="65136" y="110079"/>
                      </a:lnTo>
                      <a:lnTo>
                        <a:pt x="49684" y="110064"/>
                      </a:lnTo>
                      <a:lnTo>
                        <a:pt x="46065" y="110064"/>
                      </a:lnTo>
                      <a:lnTo>
                        <a:pt x="45893" y="110064"/>
                      </a:lnTo>
                      <a:lnTo>
                        <a:pt x="45756" y="110048"/>
                      </a:lnTo>
                      <a:lnTo>
                        <a:pt x="45619" y="110018"/>
                      </a:lnTo>
                      <a:lnTo>
                        <a:pt x="45499" y="109987"/>
                      </a:lnTo>
                      <a:lnTo>
                        <a:pt x="45362" y="109925"/>
                      </a:lnTo>
                      <a:lnTo>
                        <a:pt x="45259" y="109878"/>
                      </a:lnTo>
                      <a:lnTo>
                        <a:pt x="45139" y="109786"/>
                      </a:lnTo>
                      <a:lnTo>
                        <a:pt x="45053" y="109708"/>
                      </a:lnTo>
                      <a:lnTo>
                        <a:pt x="44933" y="109631"/>
                      </a:lnTo>
                      <a:lnTo>
                        <a:pt x="44864" y="109539"/>
                      </a:lnTo>
                      <a:lnTo>
                        <a:pt x="44796" y="109446"/>
                      </a:lnTo>
                      <a:lnTo>
                        <a:pt x="44727" y="109338"/>
                      </a:lnTo>
                      <a:lnTo>
                        <a:pt x="44676" y="109229"/>
                      </a:lnTo>
                      <a:lnTo>
                        <a:pt x="44641" y="109121"/>
                      </a:lnTo>
                      <a:lnTo>
                        <a:pt x="44624" y="109013"/>
                      </a:lnTo>
                      <a:lnTo>
                        <a:pt x="44624" y="108890"/>
                      </a:lnTo>
                      <a:lnTo>
                        <a:pt x="44624" y="108101"/>
                      </a:lnTo>
                      <a:lnTo>
                        <a:pt x="44624" y="107978"/>
                      </a:lnTo>
                      <a:lnTo>
                        <a:pt x="44641" y="107870"/>
                      </a:lnTo>
                      <a:lnTo>
                        <a:pt x="44676" y="107746"/>
                      </a:lnTo>
                      <a:lnTo>
                        <a:pt x="44727" y="107653"/>
                      </a:lnTo>
                      <a:lnTo>
                        <a:pt x="44779" y="107561"/>
                      </a:lnTo>
                      <a:lnTo>
                        <a:pt x="44830" y="107468"/>
                      </a:lnTo>
                      <a:lnTo>
                        <a:pt x="44916" y="107375"/>
                      </a:lnTo>
                      <a:lnTo>
                        <a:pt x="45019" y="107298"/>
                      </a:lnTo>
                      <a:lnTo>
                        <a:pt x="45105" y="107221"/>
                      </a:lnTo>
                      <a:lnTo>
                        <a:pt x="45207" y="107159"/>
                      </a:lnTo>
                      <a:lnTo>
                        <a:pt x="45310" y="107097"/>
                      </a:lnTo>
                      <a:lnTo>
                        <a:pt x="45413" y="107051"/>
                      </a:lnTo>
                      <a:lnTo>
                        <a:pt x="45533" y="107004"/>
                      </a:lnTo>
                      <a:lnTo>
                        <a:pt x="45653" y="106973"/>
                      </a:lnTo>
                      <a:lnTo>
                        <a:pt x="45791" y="106943"/>
                      </a:lnTo>
                      <a:lnTo>
                        <a:pt x="45928" y="106927"/>
                      </a:lnTo>
                      <a:lnTo>
                        <a:pt x="46065" y="106912"/>
                      </a:lnTo>
                      <a:lnTo>
                        <a:pt x="65136" y="106912"/>
                      </a:lnTo>
                      <a:lnTo>
                        <a:pt x="65273" y="106927"/>
                      </a:lnTo>
                      <a:lnTo>
                        <a:pt x="65410" y="106943"/>
                      </a:lnTo>
                      <a:lnTo>
                        <a:pt x="65565" y="106973"/>
                      </a:lnTo>
                      <a:lnTo>
                        <a:pt x="65702" y="107004"/>
                      </a:lnTo>
                      <a:lnTo>
                        <a:pt x="65822" y="107051"/>
                      </a:lnTo>
                      <a:lnTo>
                        <a:pt x="65925" y="107113"/>
                      </a:lnTo>
                      <a:lnTo>
                        <a:pt x="66045" y="107174"/>
                      </a:lnTo>
                      <a:lnTo>
                        <a:pt x="66148" y="107252"/>
                      </a:lnTo>
                      <a:lnTo>
                        <a:pt x="66234" y="107344"/>
                      </a:lnTo>
                      <a:lnTo>
                        <a:pt x="66319" y="107422"/>
                      </a:lnTo>
                      <a:lnTo>
                        <a:pt x="66388" y="107530"/>
                      </a:lnTo>
                      <a:lnTo>
                        <a:pt x="66457" y="107622"/>
                      </a:lnTo>
                      <a:lnTo>
                        <a:pt x="66508" y="107731"/>
                      </a:lnTo>
                      <a:lnTo>
                        <a:pt x="66542" y="107839"/>
                      </a:lnTo>
                      <a:lnTo>
                        <a:pt x="66559" y="107978"/>
                      </a:lnTo>
                      <a:lnTo>
                        <a:pt x="66559" y="108101"/>
                      </a:lnTo>
                      <a:lnTo>
                        <a:pt x="66559" y="108890"/>
                      </a:lnTo>
                      <a:close/>
                      <a:moveTo>
                        <a:pt x="56012" y="115395"/>
                      </a:moveTo>
                      <a:lnTo>
                        <a:pt x="55721" y="115410"/>
                      </a:lnTo>
                      <a:lnTo>
                        <a:pt x="55378" y="115395"/>
                      </a:lnTo>
                      <a:lnTo>
                        <a:pt x="55017" y="115379"/>
                      </a:lnTo>
                      <a:lnTo>
                        <a:pt x="54657" y="115364"/>
                      </a:lnTo>
                      <a:lnTo>
                        <a:pt x="54297" y="115333"/>
                      </a:lnTo>
                      <a:lnTo>
                        <a:pt x="53954" y="115287"/>
                      </a:lnTo>
                      <a:lnTo>
                        <a:pt x="53611" y="115240"/>
                      </a:lnTo>
                      <a:lnTo>
                        <a:pt x="53251" y="115194"/>
                      </a:lnTo>
                      <a:lnTo>
                        <a:pt x="52908" y="115132"/>
                      </a:lnTo>
                      <a:lnTo>
                        <a:pt x="52565" y="115055"/>
                      </a:lnTo>
                      <a:lnTo>
                        <a:pt x="52222" y="114978"/>
                      </a:lnTo>
                      <a:lnTo>
                        <a:pt x="51896" y="114885"/>
                      </a:lnTo>
                      <a:lnTo>
                        <a:pt x="51570" y="114792"/>
                      </a:lnTo>
                      <a:lnTo>
                        <a:pt x="51244" y="114669"/>
                      </a:lnTo>
                      <a:lnTo>
                        <a:pt x="50936" y="114560"/>
                      </a:lnTo>
                      <a:lnTo>
                        <a:pt x="50627" y="114437"/>
                      </a:lnTo>
                      <a:lnTo>
                        <a:pt x="50335" y="114313"/>
                      </a:lnTo>
                      <a:lnTo>
                        <a:pt x="50061" y="114190"/>
                      </a:lnTo>
                      <a:lnTo>
                        <a:pt x="49787" y="114050"/>
                      </a:lnTo>
                      <a:lnTo>
                        <a:pt x="49529" y="113911"/>
                      </a:lnTo>
                      <a:lnTo>
                        <a:pt x="49289" y="113741"/>
                      </a:lnTo>
                      <a:lnTo>
                        <a:pt x="49066" y="113587"/>
                      </a:lnTo>
                      <a:lnTo>
                        <a:pt x="48843" y="113417"/>
                      </a:lnTo>
                      <a:lnTo>
                        <a:pt x="48637" y="113247"/>
                      </a:lnTo>
                      <a:lnTo>
                        <a:pt x="48466" y="113077"/>
                      </a:lnTo>
                      <a:lnTo>
                        <a:pt x="48294" y="112892"/>
                      </a:lnTo>
                      <a:lnTo>
                        <a:pt x="48157" y="112691"/>
                      </a:lnTo>
                      <a:lnTo>
                        <a:pt x="48037" y="112505"/>
                      </a:lnTo>
                      <a:lnTo>
                        <a:pt x="47934" y="112304"/>
                      </a:lnTo>
                      <a:lnTo>
                        <a:pt x="47866" y="112104"/>
                      </a:lnTo>
                      <a:lnTo>
                        <a:pt x="47780" y="111903"/>
                      </a:lnTo>
                      <a:lnTo>
                        <a:pt x="47746" y="111671"/>
                      </a:lnTo>
                      <a:lnTo>
                        <a:pt x="47729" y="111455"/>
                      </a:lnTo>
                      <a:lnTo>
                        <a:pt x="51330" y="111455"/>
                      </a:lnTo>
                      <a:lnTo>
                        <a:pt x="63695" y="111455"/>
                      </a:lnTo>
                      <a:lnTo>
                        <a:pt x="63678" y="111671"/>
                      </a:lnTo>
                      <a:lnTo>
                        <a:pt x="63627" y="111887"/>
                      </a:lnTo>
                      <a:lnTo>
                        <a:pt x="63575" y="112088"/>
                      </a:lnTo>
                      <a:lnTo>
                        <a:pt x="63507" y="112289"/>
                      </a:lnTo>
                      <a:lnTo>
                        <a:pt x="63404" y="112474"/>
                      </a:lnTo>
                      <a:lnTo>
                        <a:pt x="63284" y="112660"/>
                      </a:lnTo>
                      <a:lnTo>
                        <a:pt x="63147" y="112861"/>
                      </a:lnTo>
                      <a:lnTo>
                        <a:pt x="63009" y="113031"/>
                      </a:lnTo>
                      <a:lnTo>
                        <a:pt x="62838" y="113201"/>
                      </a:lnTo>
                      <a:lnTo>
                        <a:pt x="62632" y="113371"/>
                      </a:lnTo>
                      <a:lnTo>
                        <a:pt x="62426" y="113541"/>
                      </a:lnTo>
                      <a:lnTo>
                        <a:pt x="62220" y="113695"/>
                      </a:lnTo>
                      <a:lnTo>
                        <a:pt x="61997" y="113850"/>
                      </a:lnTo>
                      <a:lnTo>
                        <a:pt x="61740" y="113989"/>
                      </a:lnTo>
                      <a:lnTo>
                        <a:pt x="61483" y="114128"/>
                      </a:lnTo>
                      <a:lnTo>
                        <a:pt x="61226" y="114267"/>
                      </a:lnTo>
                      <a:lnTo>
                        <a:pt x="60951" y="114390"/>
                      </a:lnTo>
                      <a:lnTo>
                        <a:pt x="60643" y="114499"/>
                      </a:lnTo>
                      <a:lnTo>
                        <a:pt x="60351" y="114607"/>
                      </a:lnTo>
                      <a:lnTo>
                        <a:pt x="60042" y="114715"/>
                      </a:lnTo>
                      <a:lnTo>
                        <a:pt x="59717" y="114823"/>
                      </a:lnTo>
                      <a:lnTo>
                        <a:pt x="59408" y="114916"/>
                      </a:lnTo>
                      <a:lnTo>
                        <a:pt x="59082" y="114993"/>
                      </a:lnTo>
                      <a:lnTo>
                        <a:pt x="58739" y="115070"/>
                      </a:lnTo>
                      <a:lnTo>
                        <a:pt x="58413" y="115148"/>
                      </a:lnTo>
                      <a:lnTo>
                        <a:pt x="58087" y="115194"/>
                      </a:lnTo>
                      <a:lnTo>
                        <a:pt x="57727" y="115256"/>
                      </a:lnTo>
                      <a:lnTo>
                        <a:pt x="57401" y="115302"/>
                      </a:lnTo>
                      <a:lnTo>
                        <a:pt x="57041" y="115333"/>
                      </a:lnTo>
                      <a:lnTo>
                        <a:pt x="56698" y="115364"/>
                      </a:lnTo>
                      <a:lnTo>
                        <a:pt x="56355" y="115379"/>
                      </a:lnTo>
                      <a:lnTo>
                        <a:pt x="56012" y="115395"/>
                      </a:lnTo>
                      <a:lnTo>
                        <a:pt x="56012" y="115395"/>
                      </a:lnTo>
                      <a:close/>
                      <a:moveTo>
                        <a:pt x="21094" y="59644"/>
                      </a:moveTo>
                      <a:lnTo>
                        <a:pt x="21009" y="59567"/>
                      </a:lnTo>
                      <a:lnTo>
                        <a:pt x="20923" y="59505"/>
                      </a:lnTo>
                      <a:lnTo>
                        <a:pt x="20837" y="59443"/>
                      </a:lnTo>
                      <a:lnTo>
                        <a:pt x="20751" y="59366"/>
                      </a:lnTo>
                      <a:lnTo>
                        <a:pt x="20700" y="59289"/>
                      </a:lnTo>
                      <a:lnTo>
                        <a:pt x="20648" y="59211"/>
                      </a:lnTo>
                      <a:lnTo>
                        <a:pt x="20614" y="59119"/>
                      </a:lnTo>
                      <a:lnTo>
                        <a:pt x="20580" y="59026"/>
                      </a:lnTo>
                      <a:lnTo>
                        <a:pt x="20563" y="58949"/>
                      </a:lnTo>
                      <a:lnTo>
                        <a:pt x="20545" y="58856"/>
                      </a:lnTo>
                      <a:lnTo>
                        <a:pt x="20545" y="58748"/>
                      </a:lnTo>
                      <a:lnTo>
                        <a:pt x="20545" y="58655"/>
                      </a:lnTo>
                      <a:lnTo>
                        <a:pt x="20563" y="58547"/>
                      </a:lnTo>
                      <a:lnTo>
                        <a:pt x="20597" y="58454"/>
                      </a:lnTo>
                      <a:lnTo>
                        <a:pt x="20631" y="58362"/>
                      </a:lnTo>
                      <a:lnTo>
                        <a:pt x="20683" y="58284"/>
                      </a:lnTo>
                      <a:lnTo>
                        <a:pt x="20751" y="58192"/>
                      </a:lnTo>
                      <a:lnTo>
                        <a:pt x="20837" y="58114"/>
                      </a:lnTo>
                      <a:lnTo>
                        <a:pt x="20906" y="58053"/>
                      </a:lnTo>
                      <a:lnTo>
                        <a:pt x="20991" y="57991"/>
                      </a:lnTo>
                      <a:lnTo>
                        <a:pt x="21077" y="57944"/>
                      </a:lnTo>
                      <a:lnTo>
                        <a:pt x="21163" y="57898"/>
                      </a:lnTo>
                      <a:lnTo>
                        <a:pt x="21266" y="57852"/>
                      </a:lnTo>
                      <a:lnTo>
                        <a:pt x="21352" y="57836"/>
                      </a:lnTo>
                      <a:lnTo>
                        <a:pt x="21454" y="57805"/>
                      </a:lnTo>
                      <a:lnTo>
                        <a:pt x="21557" y="57805"/>
                      </a:lnTo>
                      <a:lnTo>
                        <a:pt x="21660" y="57805"/>
                      </a:lnTo>
                      <a:lnTo>
                        <a:pt x="21780" y="57805"/>
                      </a:lnTo>
                      <a:lnTo>
                        <a:pt x="21883" y="57821"/>
                      </a:lnTo>
                      <a:lnTo>
                        <a:pt x="21986" y="57852"/>
                      </a:lnTo>
                      <a:lnTo>
                        <a:pt x="22089" y="57883"/>
                      </a:lnTo>
                      <a:lnTo>
                        <a:pt x="22192" y="57929"/>
                      </a:lnTo>
                      <a:lnTo>
                        <a:pt x="32499" y="63260"/>
                      </a:lnTo>
                      <a:lnTo>
                        <a:pt x="32585" y="63322"/>
                      </a:lnTo>
                      <a:lnTo>
                        <a:pt x="32671" y="63383"/>
                      </a:lnTo>
                      <a:lnTo>
                        <a:pt x="32756" y="63445"/>
                      </a:lnTo>
                      <a:lnTo>
                        <a:pt x="32825" y="63523"/>
                      </a:lnTo>
                      <a:lnTo>
                        <a:pt x="32876" y="63615"/>
                      </a:lnTo>
                      <a:lnTo>
                        <a:pt x="32945" y="63693"/>
                      </a:lnTo>
                      <a:lnTo>
                        <a:pt x="32979" y="63785"/>
                      </a:lnTo>
                      <a:lnTo>
                        <a:pt x="33014" y="63878"/>
                      </a:lnTo>
                      <a:lnTo>
                        <a:pt x="33031" y="63955"/>
                      </a:lnTo>
                      <a:lnTo>
                        <a:pt x="33048" y="64048"/>
                      </a:lnTo>
                      <a:lnTo>
                        <a:pt x="33048" y="64156"/>
                      </a:lnTo>
                      <a:lnTo>
                        <a:pt x="33048" y="64249"/>
                      </a:lnTo>
                      <a:lnTo>
                        <a:pt x="33031" y="64342"/>
                      </a:lnTo>
                      <a:lnTo>
                        <a:pt x="32996" y="64434"/>
                      </a:lnTo>
                      <a:lnTo>
                        <a:pt x="32962" y="64527"/>
                      </a:lnTo>
                      <a:lnTo>
                        <a:pt x="32911" y="64620"/>
                      </a:lnTo>
                      <a:lnTo>
                        <a:pt x="32808" y="64728"/>
                      </a:lnTo>
                      <a:lnTo>
                        <a:pt x="32705" y="64836"/>
                      </a:lnTo>
                      <a:lnTo>
                        <a:pt x="32602" y="64913"/>
                      </a:lnTo>
                      <a:lnTo>
                        <a:pt x="32482" y="64975"/>
                      </a:lnTo>
                      <a:lnTo>
                        <a:pt x="32362" y="65037"/>
                      </a:lnTo>
                      <a:lnTo>
                        <a:pt x="32225" y="65083"/>
                      </a:lnTo>
                      <a:lnTo>
                        <a:pt x="32088" y="65099"/>
                      </a:lnTo>
                      <a:lnTo>
                        <a:pt x="31933" y="65114"/>
                      </a:lnTo>
                      <a:lnTo>
                        <a:pt x="31796" y="65099"/>
                      </a:lnTo>
                      <a:lnTo>
                        <a:pt x="31659" y="65068"/>
                      </a:lnTo>
                      <a:lnTo>
                        <a:pt x="31539" y="65037"/>
                      </a:lnTo>
                      <a:lnTo>
                        <a:pt x="31402" y="64975"/>
                      </a:lnTo>
                      <a:lnTo>
                        <a:pt x="21094" y="59644"/>
                      </a:lnTo>
                      <a:close/>
                      <a:moveTo>
                        <a:pt x="35432" y="45042"/>
                      </a:moveTo>
                      <a:lnTo>
                        <a:pt x="35535" y="44996"/>
                      </a:lnTo>
                      <a:lnTo>
                        <a:pt x="35638" y="44965"/>
                      </a:lnTo>
                      <a:lnTo>
                        <a:pt x="35758" y="44934"/>
                      </a:lnTo>
                      <a:lnTo>
                        <a:pt x="35861" y="44918"/>
                      </a:lnTo>
                      <a:lnTo>
                        <a:pt x="35963" y="44903"/>
                      </a:lnTo>
                      <a:lnTo>
                        <a:pt x="36066" y="44918"/>
                      </a:lnTo>
                      <a:lnTo>
                        <a:pt x="36169" y="44918"/>
                      </a:lnTo>
                      <a:lnTo>
                        <a:pt x="36272" y="44934"/>
                      </a:lnTo>
                      <a:lnTo>
                        <a:pt x="36375" y="44965"/>
                      </a:lnTo>
                      <a:lnTo>
                        <a:pt x="36461" y="45011"/>
                      </a:lnTo>
                      <a:lnTo>
                        <a:pt x="36564" y="45057"/>
                      </a:lnTo>
                      <a:lnTo>
                        <a:pt x="36667" y="45104"/>
                      </a:lnTo>
                      <a:lnTo>
                        <a:pt x="36735" y="45166"/>
                      </a:lnTo>
                      <a:lnTo>
                        <a:pt x="36821" y="45227"/>
                      </a:lnTo>
                      <a:lnTo>
                        <a:pt x="36890" y="45305"/>
                      </a:lnTo>
                      <a:lnTo>
                        <a:pt x="36941" y="45397"/>
                      </a:lnTo>
                      <a:lnTo>
                        <a:pt x="42892" y="54638"/>
                      </a:lnTo>
                      <a:lnTo>
                        <a:pt x="42944" y="54746"/>
                      </a:lnTo>
                      <a:lnTo>
                        <a:pt x="42978" y="54839"/>
                      </a:lnTo>
                      <a:lnTo>
                        <a:pt x="43012" y="54931"/>
                      </a:lnTo>
                      <a:lnTo>
                        <a:pt x="43029" y="55024"/>
                      </a:lnTo>
                      <a:lnTo>
                        <a:pt x="43029" y="55117"/>
                      </a:lnTo>
                      <a:lnTo>
                        <a:pt x="43029" y="55209"/>
                      </a:lnTo>
                      <a:lnTo>
                        <a:pt x="43012" y="55302"/>
                      </a:lnTo>
                      <a:lnTo>
                        <a:pt x="42995" y="55395"/>
                      </a:lnTo>
                      <a:lnTo>
                        <a:pt x="42961" y="55488"/>
                      </a:lnTo>
                      <a:lnTo>
                        <a:pt x="42926" y="55565"/>
                      </a:lnTo>
                      <a:lnTo>
                        <a:pt x="42875" y="55673"/>
                      </a:lnTo>
                      <a:lnTo>
                        <a:pt x="42806" y="55750"/>
                      </a:lnTo>
                      <a:lnTo>
                        <a:pt x="42738" y="55812"/>
                      </a:lnTo>
                      <a:lnTo>
                        <a:pt x="42669" y="55889"/>
                      </a:lnTo>
                      <a:lnTo>
                        <a:pt x="42583" y="55951"/>
                      </a:lnTo>
                      <a:lnTo>
                        <a:pt x="42498" y="55997"/>
                      </a:lnTo>
                      <a:lnTo>
                        <a:pt x="42361" y="56059"/>
                      </a:lnTo>
                      <a:lnTo>
                        <a:pt x="42206" y="56106"/>
                      </a:lnTo>
                      <a:lnTo>
                        <a:pt x="42069" y="56121"/>
                      </a:lnTo>
                      <a:lnTo>
                        <a:pt x="41932" y="56137"/>
                      </a:lnTo>
                      <a:lnTo>
                        <a:pt x="41795" y="56121"/>
                      </a:lnTo>
                      <a:lnTo>
                        <a:pt x="41657" y="56090"/>
                      </a:lnTo>
                      <a:lnTo>
                        <a:pt x="41537" y="56059"/>
                      </a:lnTo>
                      <a:lnTo>
                        <a:pt x="41400" y="55997"/>
                      </a:lnTo>
                      <a:lnTo>
                        <a:pt x="41263" y="55936"/>
                      </a:lnTo>
                      <a:lnTo>
                        <a:pt x="41160" y="55858"/>
                      </a:lnTo>
                      <a:lnTo>
                        <a:pt x="41074" y="55750"/>
                      </a:lnTo>
                      <a:lnTo>
                        <a:pt x="40988" y="55627"/>
                      </a:lnTo>
                      <a:lnTo>
                        <a:pt x="35037" y="46386"/>
                      </a:lnTo>
                      <a:lnTo>
                        <a:pt x="35003" y="46294"/>
                      </a:lnTo>
                      <a:lnTo>
                        <a:pt x="34952" y="46201"/>
                      </a:lnTo>
                      <a:lnTo>
                        <a:pt x="34934" y="46108"/>
                      </a:lnTo>
                      <a:lnTo>
                        <a:pt x="34917" y="46015"/>
                      </a:lnTo>
                      <a:lnTo>
                        <a:pt x="34900" y="45923"/>
                      </a:lnTo>
                      <a:lnTo>
                        <a:pt x="34900" y="45830"/>
                      </a:lnTo>
                      <a:lnTo>
                        <a:pt x="34917" y="45722"/>
                      </a:lnTo>
                      <a:lnTo>
                        <a:pt x="34934" y="45629"/>
                      </a:lnTo>
                      <a:lnTo>
                        <a:pt x="34969" y="45536"/>
                      </a:lnTo>
                      <a:lnTo>
                        <a:pt x="35003" y="45444"/>
                      </a:lnTo>
                      <a:lnTo>
                        <a:pt x="35055" y="45366"/>
                      </a:lnTo>
                      <a:lnTo>
                        <a:pt x="35123" y="45289"/>
                      </a:lnTo>
                      <a:lnTo>
                        <a:pt x="35192" y="45212"/>
                      </a:lnTo>
                      <a:lnTo>
                        <a:pt x="35260" y="45150"/>
                      </a:lnTo>
                      <a:lnTo>
                        <a:pt x="35346" y="45088"/>
                      </a:lnTo>
                      <a:lnTo>
                        <a:pt x="35432" y="45042"/>
                      </a:lnTo>
                      <a:lnTo>
                        <a:pt x="35432" y="45042"/>
                      </a:lnTo>
                      <a:close/>
                      <a:moveTo>
                        <a:pt x="54503" y="41164"/>
                      </a:moveTo>
                      <a:lnTo>
                        <a:pt x="54503" y="41071"/>
                      </a:lnTo>
                      <a:lnTo>
                        <a:pt x="54520" y="40978"/>
                      </a:lnTo>
                      <a:lnTo>
                        <a:pt x="54554" y="40885"/>
                      </a:lnTo>
                      <a:lnTo>
                        <a:pt x="54589" y="40777"/>
                      </a:lnTo>
                      <a:lnTo>
                        <a:pt x="54623" y="40685"/>
                      </a:lnTo>
                      <a:lnTo>
                        <a:pt x="54674" y="40607"/>
                      </a:lnTo>
                      <a:lnTo>
                        <a:pt x="54743" y="40530"/>
                      </a:lnTo>
                      <a:lnTo>
                        <a:pt x="54812" y="40468"/>
                      </a:lnTo>
                      <a:lnTo>
                        <a:pt x="54897" y="40406"/>
                      </a:lnTo>
                      <a:lnTo>
                        <a:pt x="54966" y="40345"/>
                      </a:lnTo>
                      <a:lnTo>
                        <a:pt x="55069" y="40298"/>
                      </a:lnTo>
                      <a:lnTo>
                        <a:pt x="55155" y="40252"/>
                      </a:lnTo>
                      <a:lnTo>
                        <a:pt x="55275" y="40221"/>
                      </a:lnTo>
                      <a:lnTo>
                        <a:pt x="55378" y="40206"/>
                      </a:lnTo>
                      <a:lnTo>
                        <a:pt x="55480" y="40190"/>
                      </a:lnTo>
                      <a:lnTo>
                        <a:pt x="55583" y="40190"/>
                      </a:lnTo>
                      <a:lnTo>
                        <a:pt x="55703" y="40190"/>
                      </a:lnTo>
                      <a:lnTo>
                        <a:pt x="55806" y="40206"/>
                      </a:lnTo>
                      <a:lnTo>
                        <a:pt x="55909" y="40221"/>
                      </a:lnTo>
                      <a:lnTo>
                        <a:pt x="56012" y="40252"/>
                      </a:lnTo>
                      <a:lnTo>
                        <a:pt x="56115" y="40298"/>
                      </a:lnTo>
                      <a:lnTo>
                        <a:pt x="56218" y="40345"/>
                      </a:lnTo>
                      <a:lnTo>
                        <a:pt x="56304" y="40406"/>
                      </a:lnTo>
                      <a:lnTo>
                        <a:pt x="56372" y="40468"/>
                      </a:lnTo>
                      <a:lnTo>
                        <a:pt x="56441" y="40530"/>
                      </a:lnTo>
                      <a:lnTo>
                        <a:pt x="56509" y="40607"/>
                      </a:lnTo>
                      <a:lnTo>
                        <a:pt x="56561" y="40700"/>
                      </a:lnTo>
                      <a:lnTo>
                        <a:pt x="56612" y="40777"/>
                      </a:lnTo>
                      <a:lnTo>
                        <a:pt x="56647" y="40885"/>
                      </a:lnTo>
                      <a:lnTo>
                        <a:pt x="56664" y="40978"/>
                      </a:lnTo>
                      <a:lnTo>
                        <a:pt x="56681" y="41071"/>
                      </a:lnTo>
                      <a:lnTo>
                        <a:pt x="56681" y="41164"/>
                      </a:lnTo>
                      <a:lnTo>
                        <a:pt x="56681" y="51856"/>
                      </a:lnTo>
                      <a:lnTo>
                        <a:pt x="56681" y="51964"/>
                      </a:lnTo>
                      <a:lnTo>
                        <a:pt x="56664" y="52057"/>
                      </a:lnTo>
                      <a:lnTo>
                        <a:pt x="56647" y="52150"/>
                      </a:lnTo>
                      <a:lnTo>
                        <a:pt x="56612" y="52243"/>
                      </a:lnTo>
                      <a:lnTo>
                        <a:pt x="56561" y="52320"/>
                      </a:lnTo>
                      <a:lnTo>
                        <a:pt x="56509" y="52413"/>
                      </a:lnTo>
                      <a:lnTo>
                        <a:pt x="56441" y="52474"/>
                      </a:lnTo>
                      <a:lnTo>
                        <a:pt x="56372" y="52552"/>
                      </a:lnTo>
                      <a:lnTo>
                        <a:pt x="56304" y="52613"/>
                      </a:lnTo>
                      <a:lnTo>
                        <a:pt x="56218" y="52675"/>
                      </a:lnTo>
                      <a:lnTo>
                        <a:pt x="56115" y="52737"/>
                      </a:lnTo>
                      <a:lnTo>
                        <a:pt x="56012" y="52768"/>
                      </a:lnTo>
                      <a:lnTo>
                        <a:pt x="55909" y="52814"/>
                      </a:lnTo>
                      <a:lnTo>
                        <a:pt x="55806" y="52830"/>
                      </a:lnTo>
                      <a:lnTo>
                        <a:pt x="55703" y="52845"/>
                      </a:lnTo>
                      <a:lnTo>
                        <a:pt x="55583" y="52845"/>
                      </a:lnTo>
                      <a:lnTo>
                        <a:pt x="55480" y="52845"/>
                      </a:lnTo>
                      <a:lnTo>
                        <a:pt x="55378" y="52830"/>
                      </a:lnTo>
                      <a:lnTo>
                        <a:pt x="55275" y="52814"/>
                      </a:lnTo>
                      <a:lnTo>
                        <a:pt x="55155" y="52768"/>
                      </a:lnTo>
                      <a:lnTo>
                        <a:pt x="55069" y="52737"/>
                      </a:lnTo>
                      <a:lnTo>
                        <a:pt x="54966" y="52675"/>
                      </a:lnTo>
                      <a:lnTo>
                        <a:pt x="54897" y="52613"/>
                      </a:lnTo>
                      <a:lnTo>
                        <a:pt x="54812" y="52552"/>
                      </a:lnTo>
                      <a:lnTo>
                        <a:pt x="54743" y="52474"/>
                      </a:lnTo>
                      <a:lnTo>
                        <a:pt x="54674" y="52413"/>
                      </a:lnTo>
                      <a:lnTo>
                        <a:pt x="54623" y="52320"/>
                      </a:lnTo>
                      <a:lnTo>
                        <a:pt x="54589" y="52243"/>
                      </a:lnTo>
                      <a:lnTo>
                        <a:pt x="54554" y="52150"/>
                      </a:lnTo>
                      <a:lnTo>
                        <a:pt x="54520" y="52057"/>
                      </a:lnTo>
                      <a:lnTo>
                        <a:pt x="54503" y="51964"/>
                      </a:lnTo>
                      <a:lnTo>
                        <a:pt x="54503" y="51856"/>
                      </a:lnTo>
                      <a:lnTo>
                        <a:pt x="54503" y="41164"/>
                      </a:lnTo>
                      <a:close/>
                      <a:moveTo>
                        <a:pt x="68309" y="54653"/>
                      </a:moveTo>
                      <a:lnTo>
                        <a:pt x="74243" y="45397"/>
                      </a:lnTo>
                      <a:lnTo>
                        <a:pt x="74311" y="45305"/>
                      </a:lnTo>
                      <a:lnTo>
                        <a:pt x="74380" y="45227"/>
                      </a:lnTo>
                      <a:lnTo>
                        <a:pt x="74449" y="45166"/>
                      </a:lnTo>
                      <a:lnTo>
                        <a:pt x="74534" y="45104"/>
                      </a:lnTo>
                      <a:lnTo>
                        <a:pt x="74620" y="45042"/>
                      </a:lnTo>
                      <a:lnTo>
                        <a:pt x="74706" y="45011"/>
                      </a:lnTo>
                      <a:lnTo>
                        <a:pt x="74792" y="44965"/>
                      </a:lnTo>
                      <a:lnTo>
                        <a:pt x="74912" y="44934"/>
                      </a:lnTo>
                      <a:lnTo>
                        <a:pt x="75015" y="44918"/>
                      </a:lnTo>
                      <a:lnTo>
                        <a:pt x="75117" y="44903"/>
                      </a:lnTo>
                      <a:lnTo>
                        <a:pt x="75220" y="44903"/>
                      </a:lnTo>
                      <a:lnTo>
                        <a:pt x="75323" y="44918"/>
                      </a:lnTo>
                      <a:lnTo>
                        <a:pt x="75426" y="44934"/>
                      </a:lnTo>
                      <a:lnTo>
                        <a:pt x="75529" y="44949"/>
                      </a:lnTo>
                      <a:lnTo>
                        <a:pt x="75632" y="44996"/>
                      </a:lnTo>
                      <a:lnTo>
                        <a:pt x="75735" y="45027"/>
                      </a:lnTo>
                      <a:lnTo>
                        <a:pt x="75838" y="45088"/>
                      </a:lnTo>
                      <a:lnTo>
                        <a:pt x="75923" y="45150"/>
                      </a:lnTo>
                      <a:lnTo>
                        <a:pt x="76009" y="45212"/>
                      </a:lnTo>
                      <a:lnTo>
                        <a:pt x="76078" y="45289"/>
                      </a:lnTo>
                      <a:lnTo>
                        <a:pt x="76129" y="45366"/>
                      </a:lnTo>
                      <a:lnTo>
                        <a:pt x="76181" y="45444"/>
                      </a:lnTo>
                      <a:lnTo>
                        <a:pt x="76215" y="45536"/>
                      </a:lnTo>
                      <a:lnTo>
                        <a:pt x="76249" y="45629"/>
                      </a:lnTo>
                      <a:lnTo>
                        <a:pt x="76266" y="45722"/>
                      </a:lnTo>
                      <a:lnTo>
                        <a:pt x="76284" y="45830"/>
                      </a:lnTo>
                      <a:lnTo>
                        <a:pt x="76284" y="45923"/>
                      </a:lnTo>
                      <a:lnTo>
                        <a:pt x="76284" y="46015"/>
                      </a:lnTo>
                      <a:lnTo>
                        <a:pt x="76266" y="46108"/>
                      </a:lnTo>
                      <a:lnTo>
                        <a:pt x="76232" y="46201"/>
                      </a:lnTo>
                      <a:lnTo>
                        <a:pt x="76198" y="46294"/>
                      </a:lnTo>
                      <a:lnTo>
                        <a:pt x="76146" y="46371"/>
                      </a:lnTo>
                      <a:lnTo>
                        <a:pt x="70195" y="55627"/>
                      </a:lnTo>
                      <a:lnTo>
                        <a:pt x="70092" y="55750"/>
                      </a:lnTo>
                      <a:lnTo>
                        <a:pt x="70007" y="55858"/>
                      </a:lnTo>
                      <a:lnTo>
                        <a:pt x="69904" y="55936"/>
                      </a:lnTo>
                      <a:lnTo>
                        <a:pt x="69784" y="56013"/>
                      </a:lnTo>
                      <a:lnTo>
                        <a:pt x="69664" y="56059"/>
                      </a:lnTo>
                      <a:lnTo>
                        <a:pt x="69526" y="56106"/>
                      </a:lnTo>
                      <a:lnTo>
                        <a:pt x="69389" y="56121"/>
                      </a:lnTo>
                      <a:lnTo>
                        <a:pt x="69252" y="56137"/>
                      </a:lnTo>
                      <a:lnTo>
                        <a:pt x="69098" y="56121"/>
                      </a:lnTo>
                      <a:lnTo>
                        <a:pt x="68960" y="56106"/>
                      </a:lnTo>
                      <a:lnTo>
                        <a:pt x="68823" y="56059"/>
                      </a:lnTo>
                      <a:lnTo>
                        <a:pt x="68686" y="55997"/>
                      </a:lnTo>
                      <a:lnTo>
                        <a:pt x="68600" y="55951"/>
                      </a:lnTo>
                      <a:lnTo>
                        <a:pt x="68515" y="55889"/>
                      </a:lnTo>
                      <a:lnTo>
                        <a:pt x="68446" y="55827"/>
                      </a:lnTo>
                      <a:lnTo>
                        <a:pt x="68377" y="55750"/>
                      </a:lnTo>
                      <a:lnTo>
                        <a:pt x="68309" y="55673"/>
                      </a:lnTo>
                      <a:lnTo>
                        <a:pt x="68240" y="55565"/>
                      </a:lnTo>
                      <a:lnTo>
                        <a:pt x="68206" y="55488"/>
                      </a:lnTo>
                      <a:lnTo>
                        <a:pt x="68172" y="55395"/>
                      </a:lnTo>
                      <a:lnTo>
                        <a:pt x="68154" y="55302"/>
                      </a:lnTo>
                      <a:lnTo>
                        <a:pt x="68137" y="55209"/>
                      </a:lnTo>
                      <a:lnTo>
                        <a:pt x="68137" y="55117"/>
                      </a:lnTo>
                      <a:lnTo>
                        <a:pt x="68154" y="55024"/>
                      </a:lnTo>
                      <a:lnTo>
                        <a:pt x="68172" y="54931"/>
                      </a:lnTo>
                      <a:lnTo>
                        <a:pt x="68189" y="54839"/>
                      </a:lnTo>
                      <a:lnTo>
                        <a:pt x="68240" y="54746"/>
                      </a:lnTo>
                      <a:lnTo>
                        <a:pt x="68309" y="54653"/>
                      </a:lnTo>
                      <a:lnTo>
                        <a:pt x="68309" y="54653"/>
                      </a:lnTo>
                      <a:close/>
                      <a:moveTo>
                        <a:pt x="78702" y="63260"/>
                      </a:moveTo>
                      <a:lnTo>
                        <a:pt x="88992" y="57929"/>
                      </a:lnTo>
                      <a:lnTo>
                        <a:pt x="89095" y="57883"/>
                      </a:lnTo>
                      <a:lnTo>
                        <a:pt x="89198" y="57852"/>
                      </a:lnTo>
                      <a:lnTo>
                        <a:pt x="89301" y="57821"/>
                      </a:lnTo>
                      <a:lnTo>
                        <a:pt x="89404" y="57805"/>
                      </a:lnTo>
                      <a:lnTo>
                        <a:pt x="89506" y="57805"/>
                      </a:lnTo>
                      <a:lnTo>
                        <a:pt x="89609" y="57805"/>
                      </a:lnTo>
                      <a:lnTo>
                        <a:pt x="89712" y="57805"/>
                      </a:lnTo>
                      <a:lnTo>
                        <a:pt x="89832" y="57836"/>
                      </a:lnTo>
                      <a:lnTo>
                        <a:pt x="89935" y="57852"/>
                      </a:lnTo>
                      <a:lnTo>
                        <a:pt x="90021" y="57898"/>
                      </a:lnTo>
                      <a:lnTo>
                        <a:pt x="90124" y="57944"/>
                      </a:lnTo>
                      <a:lnTo>
                        <a:pt x="90210" y="57991"/>
                      </a:lnTo>
                      <a:lnTo>
                        <a:pt x="90278" y="58053"/>
                      </a:lnTo>
                      <a:lnTo>
                        <a:pt x="90364" y="58114"/>
                      </a:lnTo>
                      <a:lnTo>
                        <a:pt x="90433" y="58192"/>
                      </a:lnTo>
                      <a:lnTo>
                        <a:pt x="90484" y="58284"/>
                      </a:lnTo>
                      <a:lnTo>
                        <a:pt x="90535" y="58362"/>
                      </a:lnTo>
                      <a:lnTo>
                        <a:pt x="90570" y="58454"/>
                      </a:lnTo>
                      <a:lnTo>
                        <a:pt x="90604" y="58547"/>
                      </a:lnTo>
                      <a:lnTo>
                        <a:pt x="90621" y="58655"/>
                      </a:lnTo>
                      <a:lnTo>
                        <a:pt x="90638" y="58748"/>
                      </a:lnTo>
                      <a:lnTo>
                        <a:pt x="90621" y="58856"/>
                      </a:lnTo>
                      <a:lnTo>
                        <a:pt x="90621" y="58949"/>
                      </a:lnTo>
                      <a:lnTo>
                        <a:pt x="90604" y="59026"/>
                      </a:lnTo>
                      <a:lnTo>
                        <a:pt x="90570" y="59119"/>
                      </a:lnTo>
                      <a:lnTo>
                        <a:pt x="90518" y="59211"/>
                      </a:lnTo>
                      <a:lnTo>
                        <a:pt x="90467" y="59289"/>
                      </a:lnTo>
                      <a:lnTo>
                        <a:pt x="90415" y="59366"/>
                      </a:lnTo>
                      <a:lnTo>
                        <a:pt x="90347" y="59443"/>
                      </a:lnTo>
                      <a:lnTo>
                        <a:pt x="90278" y="59505"/>
                      </a:lnTo>
                      <a:lnTo>
                        <a:pt x="90192" y="59567"/>
                      </a:lnTo>
                      <a:lnTo>
                        <a:pt x="90090" y="59644"/>
                      </a:lnTo>
                      <a:lnTo>
                        <a:pt x="79782" y="64975"/>
                      </a:lnTo>
                      <a:lnTo>
                        <a:pt x="79662" y="65037"/>
                      </a:lnTo>
                      <a:lnTo>
                        <a:pt x="79525" y="65083"/>
                      </a:lnTo>
                      <a:lnTo>
                        <a:pt x="79371" y="65099"/>
                      </a:lnTo>
                      <a:lnTo>
                        <a:pt x="79233" y="65114"/>
                      </a:lnTo>
                      <a:lnTo>
                        <a:pt x="79096" y="65099"/>
                      </a:lnTo>
                      <a:lnTo>
                        <a:pt x="78959" y="65083"/>
                      </a:lnTo>
                      <a:lnTo>
                        <a:pt x="78822" y="65037"/>
                      </a:lnTo>
                      <a:lnTo>
                        <a:pt x="78702" y="64990"/>
                      </a:lnTo>
                      <a:lnTo>
                        <a:pt x="78582" y="64913"/>
                      </a:lnTo>
                      <a:lnTo>
                        <a:pt x="78462" y="64836"/>
                      </a:lnTo>
                      <a:lnTo>
                        <a:pt x="78359" y="64728"/>
                      </a:lnTo>
                      <a:lnTo>
                        <a:pt x="78290" y="64620"/>
                      </a:lnTo>
                      <a:lnTo>
                        <a:pt x="78239" y="64542"/>
                      </a:lnTo>
                      <a:lnTo>
                        <a:pt x="78187" y="64434"/>
                      </a:lnTo>
                      <a:lnTo>
                        <a:pt x="78170" y="64342"/>
                      </a:lnTo>
                      <a:lnTo>
                        <a:pt x="78136" y="64249"/>
                      </a:lnTo>
                      <a:lnTo>
                        <a:pt x="78136" y="64156"/>
                      </a:lnTo>
                      <a:lnTo>
                        <a:pt x="78136" y="64063"/>
                      </a:lnTo>
                      <a:lnTo>
                        <a:pt x="78153" y="63971"/>
                      </a:lnTo>
                      <a:lnTo>
                        <a:pt x="78170" y="63878"/>
                      </a:lnTo>
                      <a:lnTo>
                        <a:pt x="78204" y="63785"/>
                      </a:lnTo>
                      <a:lnTo>
                        <a:pt x="78239" y="63693"/>
                      </a:lnTo>
                      <a:lnTo>
                        <a:pt x="78290" y="63615"/>
                      </a:lnTo>
                      <a:lnTo>
                        <a:pt x="78359" y="63523"/>
                      </a:lnTo>
                      <a:lnTo>
                        <a:pt x="78427" y="63445"/>
                      </a:lnTo>
                      <a:lnTo>
                        <a:pt x="78496" y="63383"/>
                      </a:lnTo>
                      <a:lnTo>
                        <a:pt x="78599" y="63322"/>
                      </a:lnTo>
                      <a:lnTo>
                        <a:pt x="78685" y="63260"/>
                      </a:lnTo>
                      <a:lnTo>
                        <a:pt x="78702" y="63260"/>
                      </a:lnTo>
                      <a:close/>
                      <a:moveTo>
                        <a:pt x="114614" y="57311"/>
                      </a:moveTo>
                      <a:lnTo>
                        <a:pt x="5385" y="664"/>
                      </a:lnTo>
                      <a:lnTo>
                        <a:pt x="5110" y="525"/>
                      </a:lnTo>
                      <a:lnTo>
                        <a:pt x="4836" y="401"/>
                      </a:lnTo>
                      <a:lnTo>
                        <a:pt x="4561" y="293"/>
                      </a:lnTo>
                      <a:lnTo>
                        <a:pt x="4304" y="200"/>
                      </a:lnTo>
                      <a:lnTo>
                        <a:pt x="4047" y="139"/>
                      </a:lnTo>
                      <a:lnTo>
                        <a:pt x="3790" y="77"/>
                      </a:lnTo>
                      <a:lnTo>
                        <a:pt x="3532" y="30"/>
                      </a:lnTo>
                      <a:lnTo>
                        <a:pt x="3292" y="15"/>
                      </a:lnTo>
                      <a:lnTo>
                        <a:pt x="3052" y="0"/>
                      </a:lnTo>
                      <a:lnTo>
                        <a:pt x="2812" y="0"/>
                      </a:lnTo>
                      <a:lnTo>
                        <a:pt x="2589" y="15"/>
                      </a:lnTo>
                      <a:lnTo>
                        <a:pt x="2383" y="46"/>
                      </a:lnTo>
                      <a:lnTo>
                        <a:pt x="2178" y="92"/>
                      </a:lnTo>
                      <a:lnTo>
                        <a:pt x="1955" y="154"/>
                      </a:lnTo>
                      <a:lnTo>
                        <a:pt x="1766" y="231"/>
                      </a:lnTo>
                      <a:lnTo>
                        <a:pt x="1577" y="324"/>
                      </a:lnTo>
                      <a:lnTo>
                        <a:pt x="1406" y="417"/>
                      </a:lnTo>
                      <a:lnTo>
                        <a:pt x="1217" y="540"/>
                      </a:lnTo>
                      <a:lnTo>
                        <a:pt x="1063" y="679"/>
                      </a:lnTo>
                      <a:lnTo>
                        <a:pt x="926" y="818"/>
                      </a:lnTo>
                      <a:lnTo>
                        <a:pt x="788" y="958"/>
                      </a:lnTo>
                      <a:lnTo>
                        <a:pt x="651" y="1127"/>
                      </a:lnTo>
                      <a:lnTo>
                        <a:pt x="531" y="1297"/>
                      </a:lnTo>
                      <a:lnTo>
                        <a:pt x="428" y="1514"/>
                      </a:lnTo>
                      <a:lnTo>
                        <a:pt x="343" y="1715"/>
                      </a:lnTo>
                      <a:lnTo>
                        <a:pt x="240" y="1916"/>
                      </a:lnTo>
                      <a:lnTo>
                        <a:pt x="154" y="2147"/>
                      </a:lnTo>
                      <a:lnTo>
                        <a:pt x="102" y="2379"/>
                      </a:lnTo>
                      <a:lnTo>
                        <a:pt x="51" y="2642"/>
                      </a:lnTo>
                      <a:lnTo>
                        <a:pt x="17" y="2889"/>
                      </a:lnTo>
                      <a:lnTo>
                        <a:pt x="0" y="3167"/>
                      </a:lnTo>
                      <a:lnTo>
                        <a:pt x="0" y="3461"/>
                      </a:lnTo>
                      <a:lnTo>
                        <a:pt x="0" y="114406"/>
                      </a:lnTo>
                      <a:lnTo>
                        <a:pt x="0" y="114684"/>
                      </a:lnTo>
                      <a:lnTo>
                        <a:pt x="34" y="114978"/>
                      </a:lnTo>
                      <a:lnTo>
                        <a:pt x="68" y="115256"/>
                      </a:lnTo>
                      <a:lnTo>
                        <a:pt x="120" y="115518"/>
                      </a:lnTo>
                      <a:lnTo>
                        <a:pt x="188" y="115812"/>
                      </a:lnTo>
                      <a:lnTo>
                        <a:pt x="274" y="116059"/>
                      </a:lnTo>
                      <a:lnTo>
                        <a:pt x="377" y="116322"/>
                      </a:lnTo>
                      <a:lnTo>
                        <a:pt x="497" y="116569"/>
                      </a:lnTo>
                      <a:lnTo>
                        <a:pt x="617" y="116832"/>
                      </a:lnTo>
                      <a:lnTo>
                        <a:pt x="754" y="117064"/>
                      </a:lnTo>
                      <a:lnTo>
                        <a:pt x="891" y="117295"/>
                      </a:lnTo>
                      <a:lnTo>
                        <a:pt x="1063" y="117527"/>
                      </a:lnTo>
                      <a:lnTo>
                        <a:pt x="1251" y="117744"/>
                      </a:lnTo>
                      <a:lnTo>
                        <a:pt x="1423" y="117960"/>
                      </a:lnTo>
                      <a:lnTo>
                        <a:pt x="1612" y="118161"/>
                      </a:lnTo>
                      <a:lnTo>
                        <a:pt x="1817" y="118346"/>
                      </a:lnTo>
                      <a:lnTo>
                        <a:pt x="2040" y="118532"/>
                      </a:lnTo>
                      <a:lnTo>
                        <a:pt x="2280" y="118717"/>
                      </a:lnTo>
                      <a:lnTo>
                        <a:pt x="2503" y="118887"/>
                      </a:lnTo>
                      <a:lnTo>
                        <a:pt x="2744" y="119041"/>
                      </a:lnTo>
                      <a:lnTo>
                        <a:pt x="3001" y="119181"/>
                      </a:lnTo>
                      <a:lnTo>
                        <a:pt x="3258" y="119320"/>
                      </a:lnTo>
                      <a:lnTo>
                        <a:pt x="3532" y="119443"/>
                      </a:lnTo>
                      <a:lnTo>
                        <a:pt x="3807" y="119551"/>
                      </a:lnTo>
                      <a:lnTo>
                        <a:pt x="4098" y="119644"/>
                      </a:lnTo>
                      <a:lnTo>
                        <a:pt x="4373" y="119752"/>
                      </a:lnTo>
                      <a:lnTo>
                        <a:pt x="4664" y="119830"/>
                      </a:lnTo>
                      <a:lnTo>
                        <a:pt x="4973" y="119891"/>
                      </a:lnTo>
                      <a:lnTo>
                        <a:pt x="5282" y="119938"/>
                      </a:lnTo>
                      <a:lnTo>
                        <a:pt x="5590" y="119969"/>
                      </a:lnTo>
                      <a:lnTo>
                        <a:pt x="5916" y="119984"/>
                      </a:lnTo>
                      <a:lnTo>
                        <a:pt x="6225" y="120000"/>
                      </a:lnTo>
                      <a:lnTo>
                        <a:pt x="61500" y="120000"/>
                      </a:lnTo>
                      <a:lnTo>
                        <a:pt x="113774" y="120000"/>
                      </a:lnTo>
                      <a:lnTo>
                        <a:pt x="114100" y="119984"/>
                      </a:lnTo>
                      <a:lnTo>
                        <a:pt x="114409" y="119969"/>
                      </a:lnTo>
                      <a:lnTo>
                        <a:pt x="114717" y="119938"/>
                      </a:lnTo>
                      <a:lnTo>
                        <a:pt x="115026" y="119891"/>
                      </a:lnTo>
                      <a:lnTo>
                        <a:pt x="115317" y="119830"/>
                      </a:lnTo>
                      <a:lnTo>
                        <a:pt x="115609" y="119752"/>
                      </a:lnTo>
                      <a:lnTo>
                        <a:pt x="115918" y="119644"/>
                      </a:lnTo>
                      <a:lnTo>
                        <a:pt x="116192" y="119551"/>
                      </a:lnTo>
                      <a:lnTo>
                        <a:pt x="116467" y="119443"/>
                      </a:lnTo>
                      <a:lnTo>
                        <a:pt x="116724" y="119320"/>
                      </a:lnTo>
                      <a:lnTo>
                        <a:pt x="116998" y="119181"/>
                      </a:lnTo>
                      <a:lnTo>
                        <a:pt x="117255" y="119041"/>
                      </a:lnTo>
                      <a:lnTo>
                        <a:pt x="117478" y="118887"/>
                      </a:lnTo>
                      <a:lnTo>
                        <a:pt x="117736" y="118717"/>
                      </a:lnTo>
                      <a:lnTo>
                        <a:pt x="117959" y="118532"/>
                      </a:lnTo>
                      <a:lnTo>
                        <a:pt x="118164" y="118346"/>
                      </a:lnTo>
                      <a:lnTo>
                        <a:pt x="118370" y="118161"/>
                      </a:lnTo>
                      <a:lnTo>
                        <a:pt x="118559" y="117960"/>
                      </a:lnTo>
                      <a:lnTo>
                        <a:pt x="118765" y="117759"/>
                      </a:lnTo>
                      <a:lnTo>
                        <a:pt x="118936" y="117527"/>
                      </a:lnTo>
                      <a:lnTo>
                        <a:pt x="119091" y="117295"/>
                      </a:lnTo>
                      <a:lnTo>
                        <a:pt x="119245" y="117064"/>
                      </a:lnTo>
                      <a:lnTo>
                        <a:pt x="119382" y="116832"/>
                      </a:lnTo>
                      <a:lnTo>
                        <a:pt x="119502" y="116569"/>
                      </a:lnTo>
                      <a:lnTo>
                        <a:pt x="119622" y="116322"/>
                      </a:lnTo>
                      <a:lnTo>
                        <a:pt x="119725" y="116059"/>
                      </a:lnTo>
                      <a:lnTo>
                        <a:pt x="119811" y="115812"/>
                      </a:lnTo>
                      <a:lnTo>
                        <a:pt x="119879" y="115518"/>
                      </a:lnTo>
                      <a:lnTo>
                        <a:pt x="119931" y="115256"/>
                      </a:lnTo>
                      <a:lnTo>
                        <a:pt x="119965" y="114978"/>
                      </a:lnTo>
                      <a:lnTo>
                        <a:pt x="119982" y="114684"/>
                      </a:lnTo>
                      <a:lnTo>
                        <a:pt x="120000" y="114406"/>
                      </a:lnTo>
                      <a:lnTo>
                        <a:pt x="120000" y="113123"/>
                      </a:lnTo>
                      <a:lnTo>
                        <a:pt x="120000" y="65701"/>
                      </a:lnTo>
                      <a:lnTo>
                        <a:pt x="120000" y="65408"/>
                      </a:lnTo>
                      <a:lnTo>
                        <a:pt x="119965" y="65114"/>
                      </a:lnTo>
                      <a:lnTo>
                        <a:pt x="119931" y="64821"/>
                      </a:lnTo>
                      <a:lnTo>
                        <a:pt x="119897" y="64527"/>
                      </a:lnTo>
                      <a:lnTo>
                        <a:pt x="119828" y="64218"/>
                      </a:lnTo>
                      <a:lnTo>
                        <a:pt x="119759" y="63924"/>
                      </a:lnTo>
                      <a:lnTo>
                        <a:pt x="119674" y="63615"/>
                      </a:lnTo>
                      <a:lnTo>
                        <a:pt x="119588" y="63306"/>
                      </a:lnTo>
                      <a:lnTo>
                        <a:pt x="119451" y="63013"/>
                      </a:lnTo>
                      <a:lnTo>
                        <a:pt x="119348" y="62704"/>
                      </a:lnTo>
                      <a:lnTo>
                        <a:pt x="119211" y="62395"/>
                      </a:lnTo>
                      <a:lnTo>
                        <a:pt x="119073" y="62101"/>
                      </a:lnTo>
                      <a:lnTo>
                        <a:pt x="118919" y="61807"/>
                      </a:lnTo>
                      <a:lnTo>
                        <a:pt x="118765" y="61498"/>
                      </a:lnTo>
                      <a:lnTo>
                        <a:pt x="118593" y="61220"/>
                      </a:lnTo>
                      <a:lnTo>
                        <a:pt x="118405" y="60927"/>
                      </a:lnTo>
                      <a:lnTo>
                        <a:pt x="118233" y="60648"/>
                      </a:lnTo>
                      <a:lnTo>
                        <a:pt x="118027" y="60370"/>
                      </a:lnTo>
                      <a:lnTo>
                        <a:pt x="117839" y="60092"/>
                      </a:lnTo>
                      <a:lnTo>
                        <a:pt x="117616" y="59830"/>
                      </a:lnTo>
                      <a:lnTo>
                        <a:pt x="117393" y="59567"/>
                      </a:lnTo>
                      <a:lnTo>
                        <a:pt x="117170" y="59320"/>
                      </a:lnTo>
                      <a:lnTo>
                        <a:pt x="116947" y="59072"/>
                      </a:lnTo>
                      <a:lnTo>
                        <a:pt x="116690" y="58841"/>
                      </a:lnTo>
                      <a:lnTo>
                        <a:pt x="116449" y="58624"/>
                      </a:lnTo>
                      <a:lnTo>
                        <a:pt x="116209" y="58392"/>
                      </a:lnTo>
                      <a:lnTo>
                        <a:pt x="115952" y="58192"/>
                      </a:lnTo>
                      <a:lnTo>
                        <a:pt x="115695" y="57991"/>
                      </a:lnTo>
                      <a:lnTo>
                        <a:pt x="115420" y="57805"/>
                      </a:lnTo>
                      <a:lnTo>
                        <a:pt x="115163" y="57635"/>
                      </a:lnTo>
                      <a:lnTo>
                        <a:pt x="114889" y="57465"/>
                      </a:lnTo>
                      <a:lnTo>
                        <a:pt x="114614" y="57311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txBody>
                <a:bodyPr lIns="45706" tIns="22847" rIns="45706" bIns="22847" anchor="t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思源宋体 CN" panose="02020400000000000000" pitchFamily="18" charset="-122"/>
                    <a:sym typeface="+mn-lt"/>
                  </a:endParaRPr>
                </a:p>
              </p:txBody>
            </p:sp>
            <p:sp>
              <p:nvSpPr>
                <p:cNvPr id="19" name="Shape 346">
                  <a:extLst>
                    <a:ext uri="{FF2B5EF4-FFF2-40B4-BE49-F238E27FC236}">
                      <a16:creationId xmlns:a16="http://schemas.microsoft.com/office/drawing/2014/main" id="{5D4C7BB8-3707-40F1-B3F0-672E4BEC2A26}"/>
                    </a:ext>
                  </a:extLst>
                </p:cNvPr>
                <p:cNvSpPr/>
                <p:nvPr/>
              </p:nvSpPr>
              <p:spPr>
                <a:xfrm>
                  <a:off x="9605963" y="3314700"/>
                  <a:ext cx="1571624" cy="198119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113070" y="40916"/>
                      </a:lnTo>
                      <a:lnTo>
                        <a:pt x="120000" y="120000"/>
                      </a:lnTo>
                      <a:lnTo>
                        <a:pt x="0" y="120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txBody>
                <a:bodyPr lIns="45706" tIns="22847" rIns="45706" bIns="22847" anchor="t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思源宋体 CN" panose="02020400000000000000" pitchFamily="18" charset="-122"/>
                    <a:sym typeface="+mn-lt"/>
                  </a:endParaRPr>
                </a:p>
              </p:txBody>
            </p:sp>
          </p:grpSp>
          <p:sp>
            <p:nvSpPr>
              <p:cNvPr id="9" name="Shape 347">
                <a:extLst>
                  <a:ext uri="{FF2B5EF4-FFF2-40B4-BE49-F238E27FC236}">
                    <a16:creationId xmlns:a16="http://schemas.microsoft.com/office/drawing/2014/main" id="{F672DAB9-CAB6-413A-A8A5-C86DD8C157A2}"/>
                  </a:ext>
                </a:extLst>
              </p:cNvPr>
              <p:cNvSpPr/>
              <p:nvPr/>
            </p:nvSpPr>
            <p:spPr>
              <a:xfrm>
                <a:off x="4662648" y="3028950"/>
                <a:ext cx="1324067" cy="14698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774" y="0"/>
                    </a:moveTo>
                    <a:lnTo>
                      <a:pt x="6225" y="0"/>
                    </a:lnTo>
                    <a:lnTo>
                      <a:pt x="5916" y="15"/>
                    </a:lnTo>
                    <a:lnTo>
                      <a:pt x="5590" y="30"/>
                    </a:lnTo>
                    <a:lnTo>
                      <a:pt x="5282" y="61"/>
                    </a:lnTo>
                    <a:lnTo>
                      <a:pt x="4973" y="108"/>
                    </a:lnTo>
                    <a:lnTo>
                      <a:pt x="4664" y="169"/>
                    </a:lnTo>
                    <a:lnTo>
                      <a:pt x="4373" y="247"/>
                    </a:lnTo>
                    <a:lnTo>
                      <a:pt x="4098" y="355"/>
                    </a:lnTo>
                    <a:lnTo>
                      <a:pt x="3807" y="448"/>
                    </a:lnTo>
                    <a:lnTo>
                      <a:pt x="3532" y="556"/>
                    </a:lnTo>
                    <a:lnTo>
                      <a:pt x="3258" y="679"/>
                    </a:lnTo>
                    <a:lnTo>
                      <a:pt x="3001" y="818"/>
                    </a:lnTo>
                    <a:lnTo>
                      <a:pt x="2744" y="958"/>
                    </a:lnTo>
                    <a:lnTo>
                      <a:pt x="2503" y="1112"/>
                    </a:lnTo>
                    <a:lnTo>
                      <a:pt x="2280" y="1282"/>
                    </a:lnTo>
                    <a:lnTo>
                      <a:pt x="2040" y="1467"/>
                    </a:lnTo>
                    <a:lnTo>
                      <a:pt x="1817" y="1653"/>
                    </a:lnTo>
                    <a:lnTo>
                      <a:pt x="1612" y="1838"/>
                    </a:lnTo>
                    <a:lnTo>
                      <a:pt x="1423" y="2039"/>
                    </a:lnTo>
                    <a:lnTo>
                      <a:pt x="1251" y="2255"/>
                    </a:lnTo>
                    <a:lnTo>
                      <a:pt x="1063" y="2487"/>
                    </a:lnTo>
                    <a:lnTo>
                      <a:pt x="891" y="2704"/>
                    </a:lnTo>
                    <a:lnTo>
                      <a:pt x="754" y="2935"/>
                    </a:lnTo>
                    <a:lnTo>
                      <a:pt x="617" y="3167"/>
                    </a:lnTo>
                    <a:lnTo>
                      <a:pt x="497" y="3430"/>
                    </a:lnTo>
                    <a:lnTo>
                      <a:pt x="377" y="3677"/>
                    </a:lnTo>
                    <a:lnTo>
                      <a:pt x="274" y="3940"/>
                    </a:lnTo>
                    <a:lnTo>
                      <a:pt x="188" y="4202"/>
                    </a:lnTo>
                    <a:lnTo>
                      <a:pt x="120" y="4481"/>
                    </a:lnTo>
                    <a:lnTo>
                      <a:pt x="68" y="4743"/>
                    </a:lnTo>
                    <a:lnTo>
                      <a:pt x="34" y="5021"/>
                    </a:lnTo>
                    <a:lnTo>
                      <a:pt x="0" y="5315"/>
                    </a:lnTo>
                    <a:lnTo>
                      <a:pt x="0" y="5593"/>
                    </a:lnTo>
                    <a:lnTo>
                      <a:pt x="0" y="116538"/>
                    </a:lnTo>
                    <a:lnTo>
                      <a:pt x="0" y="116832"/>
                    </a:lnTo>
                    <a:lnTo>
                      <a:pt x="17" y="117110"/>
                    </a:lnTo>
                    <a:lnTo>
                      <a:pt x="51" y="117357"/>
                    </a:lnTo>
                    <a:lnTo>
                      <a:pt x="102" y="117620"/>
                    </a:lnTo>
                    <a:lnTo>
                      <a:pt x="154" y="117852"/>
                    </a:lnTo>
                    <a:lnTo>
                      <a:pt x="240" y="118083"/>
                    </a:lnTo>
                    <a:lnTo>
                      <a:pt x="325" y="118284"/>
                    </a:lnTo>
                    <a:lnTo>
                      <a:pt x="428" y="118485"/>
                    </a:lnTo>
                    <a:lnTo>
                      <a:pt x="531" y="118702"/>
                    </a:lnTo>
                    <a:lnTo>
                      <a:pt x="651" y="118872"/>
                    </a:lnTo>
                    <a:lnTo>
                      <a:pt x="771" y="119041"/>
                    </a:lnTo>
                    <a:lnTo>
                      <a:pt x="926" y="119181"/>
                    </a:lnTo>
                    <a:lnTo>
                      <a:pt x="1063" y="119320"/>
                    </a:lnTo>
                    <a:lnTo>
                      <a:pt x="1217" y="119459"/>
                    </a:lnTo>
                    <a:lnTo>
                      <a:pt x="1406" y="119582"/>
                    </a:lnTo>
                    <a:lnTo>
                      <a:pt x="1577" y="119675"/>
                    </a:lnTo>
                    <a:lnTo>
                      <a:pt x="1766" y="119768"/>
                    </a:lnTo>
                    <a:lnTo>
                      <a:pt x="1955" y="119845"/>
                    </a:lnTo>
                    <a:lnTo>
                      <a:pt x="2178" y="119907"/>
                    </a:lnTo>
                    <a:lnTo>
                      <a:pt x="2383" y="119953"/>
                    </a:lnTo>
                    <a:lnTo>
                      <a:pt x="2589" y="119984"/>
                    </a:lnTo>
                    <a:lnTo>
                      <a:pt x="2812" y="120000"/>
                    </a:lnTo>
                    <a:lnTo>
                      <a:pt x="3052" y="120000"/>
                    </a:lnTo>
                    <a:lnTo>
                      <a:pt x="3292" y="119984"/>
                    </a:lnTo>
                    <a:lnTo>
                      <a:pt x="3532" y="119969"/>
                    </a:lnTo>
                    <a:lnTo>
                      <a:pt x="3790" y="119922"/>
                    </a:lnTo>
                    <a:lnTo>
                      <a:pt x="4047" y="119860"/>
                    </a:lnTo>
                    <a:lnTo>
                      <a:pt x="4304" y="119799"/>
                    </a:lnTo>
                    <a:lnTo>
                      <a:pt x="4561" y="119706"/>
                    </a:lnTo>
                    <a:lnTo>
                      <a:pt x="4836" y="119613"/>
                    </a:lnTo>
                    <a:lnTo>
                      <a:pt x="5110" y="119474"/>
                    </a:lnTo>
                    <a:lnTo>
                      <a:pt x="5385" y="119335"/>
                    </a:lnTo>
                    <a:lnTo>
                      <a:pt x="34900" y="104038"/>
                    </a:lnTo>
                    <a:lnTo>
                      <a:pt x="48517" y="96976"/>
                    </a:lnTo>
                    <a:lnTo>
                      <a:pt x="74140" y="83672"/>
                    </a:lnTo>
                    <a:lnTo>
                      <a:pt x="114614" y="62688"/>
                    </a:lnTo>
                    <a:lnTo>
                      <a:pt x="114940" y="62518"/>
                    </a:lnTo>
                    <a:lnTo>
                      <a:pt x="115249" y="62302"/>
                    </a:lnTo>
                    <a:lnTo>
                      <a:pt x="115558" y="62086"/>
                    </a:lnTo>
                    <a:lnTo>
                      <a:pt x="115883" y="61869"/>
                    </a:lnTo>
                    <a:lnTo>
                      <a:pt x="116312" y="61514"/>
                    </a:lnTo>
                    <a:lnTo>
                      <a:pt x="116724" y="61112"/>
                    </a:lnTo>
                    <a:lnTo>
                      <a:pt x="117135" y="60710"/>
                    </a:lnTo>
                    <a:lnTo>
                      <a:pt x="117513" y="60278"/>
                    </a:lnTo>
                    <a:lnTo>
                      <a:pt x="117873" y="59830"/>
                    </a:lnTo>
                    <a:lnTo>
                      <a:pt x="118216" y="59351"/>
                    </a:lnTo>
                    <a:lnTo>
                      <a:pt x="118525" y="58872"/>
                    </a:lnTo>
                    <a:lnTo>
                      <a:pt x="118833" y="58377"/>
                    </a:lnTo>
                    <a:lnTo>
                      <a:pt x="119091" y="57883"/>
                    </a:lnTo>
                    <a:lnTo>
                      <a:pt x="119313" y="57357"/>
                    </a:lnTo>
                    <a:lnTo>
                      <a:pt x="119502" y="56847"/>
                    </a:lnTo>
                    <a:lnTo>
                      <a:pt x="119691" y="56322"/>
                    </a:lnTo>
                    <a:lnTo>
                      <a:pt x="119828" y="55812"/>
                    </a:lnTo>
                    <a:lnTo>
                      <a:pt x="119914" y="55302"/>
                    </a:lnTo>
                    <a:lnTo>
                      <a:pt x="119948" y="55055"/>
                    </a:lnTo>
                    <a:lnTo>
                      <a:pt x="119982" y="54808"/>
                    </a:lnTo>
                    <a:lnTo>
                      <a:pt x="120000" y="54560"/>
                    </a:lnTo>
                    <a:lnTo>
                      <a:pt x="120000" y="54298"/>
                    </a:lnTo>
                    <a:lnTo>
                      <a:pt x="120000" y="46263"/>
                    </a:lnTo>
                    <a:lnTo>
                      <a:pt x="120000" y="5593"/>
                    </a:lnTo>
                    <a:lnTo>
                      <a:pt x="120000" y="5315"/>
                    </a:lnTo>
                    <a:lnTo>
                      <a:pt x="119965" y="5021"/>
                    </a:lnTo>
                    <a:lnTo>
                      <a:pt x="119931" y="4743"/>
                    </a:lnTo>
                    <a:lnTo>
                      <a:pt x="119879" y="4481"/>
                    </a:lnTo>
                    <a:lnTo>
                      <a:pt x="119811" y="4202"/>
                    </a:lnTo>
                    <a:lnTo>
                      <a:pt x="119725" y="3940"/>
                    </a:lnTo>
                    <a:lnTo>
                      <a:pt x="119622" y="3677"/>
                    </a:lnTo>
                    <a:lnTo>
                      <a:pt x="119502" y="3430"/>
                    </a:lnTo>
                    <a:lnTo>
                      <a:pt x="119382" y="3167"/>
                    </a:lnTo>
                    <a:lnTo>
                      <a:pt x="119245" y="2935"/>
                    </a:lnTo>
                    <a:lnTo>
                      <a:pt x="119091" y="2704"/>
                    </a:lnTo>
                    <a:lnTo>
                      <a:pt x="118936" y="2487"/>
                    </a:lnTo>
                    <a:lnTo>
                      <a:pt x="118765" y="2255"/>
                    </a:lnTo>
                    <a:lnTo>
                      <a:pt x="118559" y="2039"/>
                    </a:lnTo>
                    <a:lnTo>
                      <a:pt x="118370" y="1838"/>
                    </a:lnTo>
                    <a:lnTo>
                      <a:pt x="118164" y="1653"/>
                    </a:lnTo>
                    <a:lnTo>
                      <a:pt x="117959" y="1467"/>
                    </a:lnTo>
                    <a:lnTo>
                      <a:pt x="117736" y="1282"/>
                    </a:lnTo>
                    <a:lnTo>
                      <a:pt x="117478" y="1112"/>
                    </a:lnTo>
                    <a:lnTo>
                      <a:pt x="117255" y="958"/>
                    </a:lnTo>
                    <a:lnTo>
                      <a:pt x="116998" y="818"/>
                    </a:lnTo>
                    <a:lnTo>
                      <a:pt x="116724" y="679"/>
                    </a:lnTo>
                    <a:lnTo>
                      <a:pt x="116467" y="556"/>
                    </a:lnTo>
                    <a:lnTo>
                      <a:pt x="116192" y="448"/>
                    </a:lnTo>
                    <a:lnTo>
                      <a:pt x="115918" y="355"/>
                    </a:lnTo>
                    <a:lnTo>
                      <a:pt x="115609" y="247"/>
                    </a:lnTo>
                    <a:lnTo>
                      <a:pt x="115317" y="169"/>
                    </a:lnTo>
                    <a:lnTo>
                      <a:pt x="115026" y="108"/>
                    </a:lnTo>
                    <a:lnTo>
                      <a:pt x="114717" y="61"/>
                    </a:lnTo>
                    <a:lnTo>
                      <a:pt x="114409" y="30"/>
                    </a:lnTo>
                    <a:lnTo>
                      <a:pt x="114100" y="15"/>
                    </a:lnTo>
                    <a:lnTo>
                      <a:pt x="113774" y="0"/>
                    </a:lnTo>
                    <a:close/>
                  </a:path>
                </a:pathLst>
              </a:custGeom>
              <a:solidFill>
                <a:srgbClr val="338FF5"/>
              </a:solidFill>
              <a:ln>
                <a:noFill/>
              </a:ln>
            </p:spPr>
            <p:txBody>
              <a:bodyPr lIns="45706" tIns="22847" rIns="45706" bIns="22847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思源宋体 CN" panose="02020400000000000000" pitchFamily="18" charset="-122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6601692" y="2371874"/>
              <a:ext cx="2025634" cy="57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出品人是誰</a:t>
              </a:r>
              <a:r>
                <a:rPr lang="en-US" altLang="zh-TW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305971" y="2371874"/>
              <a:ext cx="2025634" cy="1040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出的是什麽産品</a:t>
              </a:r>
              <a:r>
                <a:rPr lang="en-US" altLang="zh-TW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634022" y="4573987"/>
              <a:ext cx="2025634" cy="57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怎麽學</a:t>
              </a:r>
              <a:r>
                <a:rPr lang="en-US" altLang="zh-TW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338301" y="4573987"/>
              <a:ext cx="2025634" cy="57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怎麽出效果</a:t>
              </a:r>
              <a:r>
                <a:rPr lang="en-US" altLang="zh-TW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591312" y="886674"/>
              <a:ext cx="243178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</a:t>
              </a:r>
              <a:endParaRPr lang="zh-TW" alt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135225" y="904251"/>
              <a:ext cx="243178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</a:t>
              </a:r>
              <a:endParaRPr lang="zh-TW" alt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591312" y="4917615"/>
              <a:ext cx="243178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</a:t>
              </a:r>
              <a:endParaRPr lang="zh-TW" alt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9135225" y="4935192"/>
              <a:ext cx="243178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4.</a:t>
              </a:r>
              <a:endParaRPr lang="zh-TW" alt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4944008" y="218387"/>
            <a:ext cx="66230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kern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阿里巴巴普惠体 R"/>
                <a:ea typeface="微軟正黑體" panose="020B0604030504040204" pitchFamily="34" charset="-120"/>
              </a:rPr>
              <a:t>“怎麼選”四大重點！</a:t>
            </a:r>
            <a:endParaRPr lang="zh-TW" altLang="en-US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1600</Words>
  <Application>Microsoft Office PowerPoint</Application>
  <PresentationFormat>寬螢幕</PresentationFormat>
  <Paragraphs>370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42" baseType="lpstr">
      <vt:lpstr>Adobe 黑体 Std R</vt:lpstr>
      <vt:lpstr>DengXian</vt:lpstr>
      <vt:lpstr>Microsoft YaHei</vt:lpstr>
      <vt:lpstr>Microsoft YaHei</vt:lpstr>
      <vt:lpstr>STXingkai</vt:lpstr>
      <vt:lpstr>阿里巴巴普惠体 R</vt:lpstr>
      <vt:lpstr>南构王天喜字体</vt:lpstr>
      <vt:lpstr>南构王天喜行书简</vt:lpstr>
      <vt:lpstr>思源宋体 CN</vt:lpstr>
      <vt:lpstr>思源宋体 CN Heavy</vt:lpstr>
      <vt:lpstr>微軟正黑體</vt:lpstr>
      <vt:lpstr>Arial</vt:lpstr>
      <vt:lpstr>Arial Black</vt:lpstr>
      <vt:lpstr>Calibri</vt:lpstr>
      <vt:lpstr>Tahoma</vt:lpstr>
      <vt:lpstr>Wingdings</vt:lpstr>
      <vt:lpstr>2_Office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pts</dc:creator>
  <cp:lastModifiedBy>cho</cp:lastModifiedBy>
  <cp:revision>145</cp:revision>
  <cp:lastPrinted>2022-04-08T05:39:52Z</cp:lastPrinted>
  <dcterms:created xsi:type="dcterms:W3CDTF">2021-08-14T12:53:14Z</dcterms:created>
  <dcterms:modified xsi:type="dcterms:W3CDTF">2022-04-22T03:36:21Z</dcterms:modified>
</cp:coreProperties>
</file>